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17" r:id="rId2"/>
  </p:sldMasterIdLst>
  <p:notesMasterIdLst>
    <p:notesMasterId r:id="rId148"/>
  </p:notesMasterIdLst>
  <p:sldIdLst>
    <p:sldId id="276" r:id="rId3"/>
    <p:sldId id="345" r:id="rId4"/>
    <p:sldId id="343" r:id="rId5"/>
    <p:sldId id="527" r:id="rId6"/>
    <p:sldId id="533" r:id="rId7"/>
    <p:sldId id="256" r:id="rId8"/>
    <p:sldId id="532" r:id="rId9"/>
    <p:sldId id="620" r:id="rId10"/>
    <p:sldId id="657" r:id="rId11"/>
    <p:sldId id="326" r:id="rId12"/>
    <p:sldId id="656" r:id="rId13"/>
    <p:sldId id="309" r:id="rId14"/>
    <p:sldId id="658" r:id="rId15"/>
    <p:sldId id="659" r:id="rId16"/>
    <p:sldId id="660" r:id="rId17"/>
    <p:sldId id="266" r:id="rId18"/>
    <p:sldId id="553" r:id="rId19"/>
    <p:sldId id="348" r:id="rId20"/>
    <p:sldId id="534" r:id="rId21"/>
    <p:sldId id="543" r:id="rId22"/>
    <p:sldId id="289" r:id="rId23"/>
    <p:sldId id="320" r:id="rId24"/>
    <p:sldId id="540" r:id="rId25"/>
    <p:sldId id="480" r:id="rId26"/>
    <p:sldId id="530" r:id="rId27"/>
    <p:sldId id="554" r:id="rId28"/>
    <p:sldId id="293" r:id="rId29"/>
    <p:sldId id="331" r:id="rId30"/>
    <p:sldId id="259" r:id="rId31"/>
    <p:sldId id="621" r:id="rId32"/>
    <p:sldId id="503" r:id="rId33"/>
    <p:sldId id="496" r:id="rId34"/>
    <p:sldId id="557" r:id="rId35"/>
    <p:sldId id="546" r:id="rId36"/>
    <p:sldId id="324" r:id="rId37"/>
    <p:sldId id="483" r:id="rId38"/>
    <p:sldId id="556" r:id="rId39"/>
    <p:sldId id="482" r:id="rId40"/>
    <p:sldId id="485" r:id="rId41"/>
    <p:sldId id="484" r:id="rId42"/>
    <p:sldId id="571" r:id="rId43"/>
    <p:sldId id="486" r:id="rId44"/>
    <p:sldId id="504" r:id="rId45"/>
    <p:sldId id="508" r:id="rId46"/>
    <p:sldId id="262" r:id="rId47"/>
    <p:sldId id="492" r:id="rId48"/>
    <p:sldId id="497" r:id="rId49"/>
    <p:sldId id="572" r:id="rId50"/>
    <p:sldId id="279" r:id="rId51"/>
    <p:sldId id="498" r:id="rId52"/>
    <p:sldId id="334" r:id="rId53"/>
    <p:sldId id="414" r:id="rId54"/>
    <p:sldId id="413" r:id="rId55"/>
    <p:sldId id="505" r:id="rId56"/>
    <p:sldId id="418" r:id="rId57"/>
    <p:sldId id="269" r:id="rId58"/>
    <p:sldId id="300" r:id="rId59"/>
    <p:sldId id="570" r:id="rId60"/>
    <p:sldId id="490" r:id="rId61"/>
    <p:sldId id="624" r:id="rId62"/>
    <p:sldId id="515" r:id="rId63"/>
    <p:sldId id="337" r:id="rId64"/>
    <p:sldId id="333" r:id="rId65"/>
    <p:sldId id="268" r:id="rId66"/>
    <p:sldId id="493" r:id="rId67"/>
    <p:sldId id="341" r:id="rId68"/>
    <p:sldId id="518" r:id="rId69"/>
    <p:sldId id="638" r:id="rId70"/>
    <p:sldId id="314" r:id="rId71"/>
    <p:sldId id="316" r:id="rId72"/>
    <p:sldId id="577" r:id="rId73"/>
    <p:sldId id="578" r:id="rId74"/>
    <p:sldId id="438" r:id="rId75"/>
    <p:sldId id="582" r:id="rId76"/>
    <p:sldId id="446" r:id="rId77"/>
    <p:sldId id="445" r:id="rId78"/>
    <p:sldId id="654" r:id="rId79"/>
    <p:sldId id="565" r:id="rId80"/>
    <p:sldId id="317" r:id="rId81"/>
    <p:sldId id="286" r:id="rId82"/>
    <p:sldId id="287" r:id="rId83"/>
    <p:sldId id="271" r:id="rId84"/>
    <p:sldId id="648" r:id="rId85"/>
    <p:sldId id="649" r:id="rId86"/>
    <p:sldId id="650" r:id="rId87"/>
    <p:sldId id="651" r:id="rId88"/>
    <p:sldId id="647" r:id="rId89"/>
    <p:sldId id="563" r:id="rId90"/>
    <p:sldId id="661" r:id="rId91"/>
    <p:sldId id="662" r:id="rId92"/>
    <p:sldId id="663" r:id="rId93"/>
    <p:sldId id="664" r:id="rId94"/>
    <p:sldId id="665" r:id="rId95"/>
    <p:sldId id="666" r:id="rId96"/>
    <p:sldId id="667" r:id="rId97"/>
    <p:sldId id="668" r:id="rId98"/>
    <p:sldId id="669" r:id="rId99"/>
    <p:sldId id="670" r:id="rId100"/>
    <p:sldId id="671" r:id="rId101"/>
    <p:sldId id="672" r:id="rId102"/>
    <p:sldId id="673" r:id="rId103"/>
    <p:sldId id="674" r:id="rId104"/>
    <p:sldId id="675" r:id="rId105"/>
    <p:sldId id="676" r:id="rId106"/>
    <p:sldId id="677" r:id="rId107"/>
    <p:sldId id="678" r:id="rId108"/>
    <p:sldId id="679" r:id="rId109"/>
    <p:sldId id="680" r:id="rId110"/>
    <p:sldId id="681" r:id="rId111"/>
    <p:sldId id="682" r:id="rId112"/>
    <p:sldId id="683" r:id="rId113"/>
    <p:sldId id="684" r:id="rId114"/>
    <p:sldId id="685" r:id="rId115"/>
    <p:sldId id="686" r:id="rId116"/>
    <p:sldId id="687" r:id="rId117"/>
    <p:sldId id="688" r:id="rId118"/>
    <p:sldId id="689" r:id="rId119"/>
    <p:sldId id="690" r:id="rId120"/>
    <p:sldId id="691" r:id="rId121"/>
    <p:sldId id="692" r:id="rId122"/>
    <p:sldId id="693" r:id="rId123"/>
    <p:sldId id="694" r:id="rId124"/>
    <p:sldId id="695" r:id="rId125"/>
    <p:sldId id="696" r:id="rId126"/>
    <p:sldId id="697" r:id="rId127"/>
    <p:sldId id="698" r:id="rId128"/>
    <p:sldId id="699" r:id="rId129"/>
    <p:sldId id="700" r:id="rId130"/>
    <p:sldId id="701" r:id="rId131"/>
    <p:sldId id="702" r:id="rId132"/>
    <p:sldId id="703" r:id="rId133"/>
    <p:sldId id="704" r:id="rId134"/>
    <p:sldId id="705" r:id="rId135"/>
    <p:sldId id="706" r:id="rId136"/>
    <p:sldId id="707" r:id="rId137"/>
    <p:sldId id="708" r:id="rId138"/>
    <p:sldId id="709" r:id="rId139"/>
    <p:sldId id="710" r:id="rId140"/>
    <p:sldId id="711" r:id="rId141"/>
    <p:sldId id="712" r:id="rId142"/>
    <p:sldId id="713" r:id="rId143"/>
    <p:sldId id="714" r:id="rId144"/>
    <p:sldId id="715" r:id="rId145"/>
    <p:sldId id="716" r:id="rId146"/>
    <p:sldId id="717" r:id="rId1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  <a:srgbClr val="009900"/>
    <a:srgbClr val="D60093"/>
    <a:srgbClr val="00CC00"/>
    <a:srgbClr val="FFFF00"/>
    <a:srgbClr val="00863D"/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669" autoAdjust="0"/>
  </p:normalViewPr>
  <p:slideViewPr>
    <p:cSldViewPr showGuides="1">
      <p:cViewPr varScale="1">
        <p:scale>
          <a:sx n="74" d="100"/>
          <a:sy n="74" d="100"/>
        </p:scale>
        <p:origin x="-8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0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7E6208-ED8E-4055-A003-45E28D0DC4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17466B-BDF4-4EEF-A069-8FA5224C35D8}">
      <dgm:prSet phldrT="[Текст]" custT="1"/>
      <dgm:spPr>
        <a:solidFill>
          <a:srgbClr val="FFFF0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uk-UA" sz="60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Амінокислоти</a:t>
          </a:r>
          <a:endParaRPr lang="ru-RU" sz="6000" dirty="0">
            <a:solidFill>
              <a:srgbClr val="C00000"/>
            </a:solidFill>
          </a:endParaRPr>
        </a:p>
      </dgm:t>
    </dgm:pt>
    <dgm:pt modelId="{D04080CB-B196-47AB-9BB1-BF54E3084BF4}" type="parTrans" cxnId="{7E0D30A4-5BFD-4515-94C7-3CD519E7E740}">
      <dgm:prSet/>
      <dgm:spPr/>
      <dgm:t>
        <a:bodyPr/>
        <a:lstStyle/>
        <a:p>
          <a:endParaRPr lang="ru-RU"/>
        </a:p>
      </dgm:t>
    </dgm:pt>
    <dgm:pt modelId="{27427ED3-6CA7-47DB-8C70-631B6295248A}" type="sibTrans" cxnId="{7E0D30A4-5BFD-4515-94C7-3CD519E7E740}">
      <dgm:prSet/>
      <dgm:spPr/>
      <dgm:t>
        <a:bodyPr/>
        <a:lstStyle/>
        <a:p>
          <a:endParaRPr lang="ru-RU"/>
        </a:p>
      </dgm:t>
    </dgm:pt>
    <dgm:pt modelId="{3E1B865A-BE77-4B7A-8B6B-146D5C7C36FF}">
      <dgm:prSet phldrT="[Текст]" custT="1"/>
      <dgm:spPr>
        <a:solidFill>
          <a:srgbClr val="FFFF00"/>
        </a:solidFill>
        <a:ln w="28575">
          <a:solidFill>
            <a:srgbClr val="0070C0"/>
          </a:solidFill>
        </a:ln>
      </dgm:spPr>
      <dgm:t>
        <a:bodyPr/>
        <a:lstStyle/>
        <a:p>
          <a:r>
            <a:rPr lang="uk-UA" sz="4000" b="1" cap="none" spc="50" dirty="0" err="1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непротеїногенні</a:t>
          </a:r>
          <a:endParaRPr lang="ru-RU" sz="4000" dirty="0">
            <a:solidFill>
              <a:srgbClr val="C00000"/>
            </a:solidFill>
          </a:endParaRPr>
        </a:p>
      </dgm:t>
    </dgm:pt>
    <dgm:pt modelId="{D745C564-6C98-4E09-9793-C2ECF51EC240}" type="parTrans" cxnId="{FF3F6667-AB52-4EDD-80FD-34BE459AA099}">
      <dgm:prSet/>
      <dgm:spPr>
        <a:ln w="28575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DF30CC6E-35A1-42EE-AEA6-B992654A809C}" type="sibTrans" cxnId="{FF3F6667-AB52-4EDD-80FD-34BE459AA099}">
      <dgm:prSet/>
      <dgm:spPr/>
      <dgm:t>
        <a:bodyPr/>
        <a:lstStyle/>
        <a:p>
          <a:endParaRPr lang="ru-RU"/>
        </a:p>
      </dgm:t>
    </dgm:pt>
    <dgm:pt modelId="{98DD3CAB-656C-4289-9B3C-30B2FD35D40A}">
      <dgm:prSet phldrT="[Текст]" custT="1"/>
      <dgm:spPr>
        <a:solidFill>
          <a:srgbClr val="FFFF00"/>
        </a:solidFill>
        <a:ln w="28575">
          <a:solidFill>
            <a:srgbClr val="0070C0"/>
          </a:solidFill>
        </a:ln>
      </dgm:spPr>
      <dgm:t>
        <a:bodyPr/>
        <a:lstStyle/>
        <a:p>
          <a:r>
            <a:rPr lang="uk-UA" sz="4800" b="1" cap="none" spc="50" dirty="0" err="1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протеїногенні</a:t>
          </a:r>
          <a:endParaRPr lang="ru-RU" sz="4800" dirty="0">
            <a:solidFill>
              <a:srgbClr val="C00000"/>
            </a:solidFill>
          </a:endParaRPr>
        </a:p>
      </dgm:t>
    </dgm:pt>
    <dgm:pt modelId="{D9E5C9BB-7613-4EF3-B3B0-4167EC20B9E8}" type="parTrans" cxnId="{D334645A-5FD0-4397-8914-9C602E341E41}">
      <dgm:prSet/>
      <dgm:spPr>
        <a:ln w="28575"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E78C1FF4-A6E2-4728-BD47-C0A1117F626B}" type="sibTrans" cxnId="{D334645A-5FD0-4397-8914-9C602E341E41}">
      <dgm:prSet/>
      <dgm:spPr/>
      <dgm:t>
        <a:bodyPr/>
        <a:lstStyle/>
        <a:p>
          <a:endParaRPr lang="ru-RU"/>
        </a:p>
      </dgm:t>
    </dgm:pt>
    <dgm:pt modelId="{21AA014E-EC18-4065-884A-8285A247A1CC}" type="pres">
      <dgm:prSet presAssocID="{697E6208-ED8E-4055-A003-45E28D0DC4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F1129FF-4AA4-434F-AB6D-B7D821E58688}" type="pres">
      <dgm:prSet presAssocID="{6617466B-BDF4-4EEF-A069-8FA5224C35D8}" presName="hierRoot1" presStyleCnt="0">
        <dgm:presLayoutVars>
          <dgm:hierBranch val="init"/>
        </dgm:presLayoutVars>
      </dgm:prSet>
      <dgm:spPr/>
    </dgm:pt>
    <dgm:pt modelId="{7FDC5E90-8462-4B97-8283-F0B66057AE14}" type="pres">
      <dgm:prSet presAssocID="{6617466B-BDF4-4EEF-A069-8FA5224C35D8}" presName="rootComposite1" presStyleCnt="0"/>
      <dgm:spPr/>
    </dgm:pt>
    <dgm:pt modelId="{FF7CD5B5-B5F6-414E-B192-435DDE07F6C8}" type="pres">
      <dgm:prSet presAssocID="{6617466B-BDF4-4EEF-A069-8FA5224C35D8}" presName="rootText1" presStyleLbl="node0" presStyleIdx="0" presStyleCnt="1" custScaleX="1318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319E6B-3B99-41A3-A0E1-BA3C46B3017B}" type="pres">
      <dgm:prSet presAssocID="{6617466B-BDF4-4EEF-A069-8FA5224C35D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97C3428-F4D0-4A9C-8AEB-FE8F83BC9F04}" type="pres">
      <dgm:prSet presAssocID="{6617466B-BDF4-4EEF-A069-8FA5224C35D8}" presName="hierChild2" presStyleCnt="0"/>
      <dgm:spPr/>
    </dgm:pt>
    <dgm:pt modelId="{8E93D27C-CC2D-498C-A2D6-746A356D276A}" type="pres">
      <dgm:prSet presAssocID="{D745C564-6C98-4E09-9793-C2ECF51EC240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E239BA6-E528-45F0-9C55-D5C1D978C96E}" type="pres">
      <dgm:prSet presAssocID="{3E1B865A-BE77-4B7A-8B6B-146D5C7C36FF}" presName="hierRoot2" presStyleCnt="0">
        <dgm:presLayoutVars>
          <dgm:hierBranch val="init"/>
        </dgm:presLayoutVars>
      </dgm:prSet>
      <dgm:spPr/>
    </dgm:pt>
    <dgm:pt modelId="{6A9B52FB-4B9D-424B-A391-BAC4D4D586B8}" type="pres">
      <dgm:prSet presAssocID="{3E1B865A-BE77-4B7A-8B6B-146D5C7C36FF}" presName="rootComposite" presStyleCnt="0"/>
      <dgm:spPr/>
    </dgm:pt>
    <dgm:pt modelId="{55A09267-C8DB-4D86-888F-E1F519616BDF}" type="pres">
      <dgm:prSet presAssocID="{3E1B865A-BE77-4B7A-8B6B-146D5C7C36F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E8E999-A136-4B68-B6E3-81278482F6F0}" type="pres">
      <dgm:prSet presAssocID="{3E1B865A-BE77-4B7A-8B6B-146D5C7C36FF}" presName="rootConnector" presStyleLbl="node2" presStyleIdx="0" presStyleCnt="2"/>
      <dgm:spPr/>
      <dgm:t>
        <a:bodyPr/>
        <a:lstStyle/>
        <a:p>
          <a:endParaRPr lang="ru-RU"/>
        </a:p>
      </dgm:t>
    </dgm:pt>
    <dgm:pt modelId="{FF205F89-8ED6-4D03-800A-7C5EFA744CE2}" type="pres">
      <dgm:prSet presAssocID="{3E1B865A-BE77-4B7A-8B6B-146D5C7C36FF}" presName="hierChild4" presStyleCnt="0"/>
      <dgm:spPr/>
    </dgm:pt>
    <dgm:pt modelId="{F97EAD22-D314-487B-8978-69E68E649935}" type="pres">
      <dgm:prSet presAssocID="{3E1B865A-BE77-4B7A-8B6B-146D5C7C36FF}" presName="hierChild5" presStyleCnt="0"/>
      <dgm:spPr/>
    </dgm:pt>
    <dgm:pt modelId="{58AEDEE9-C750-46BD-9510-9E59D889014F}" type="pres">
      <dgm:prSet presAssocID="{D9E5C9BB-7613-4EF3-B3B0-4167EC20B9E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5519EEB-8F9A-4CAB-ABFA-2D0292980742}" type="pres">
      <dgm:prSet presAssocID="{98DD3CAB-656C-4289-9B3C-30B2FD35D40A}" presName="hierRoot2" presStyleCnt="0">
        <dgm:presLayoutVars>
          <dgm:hierBranch val="init"/>
        </dgm:presLayoutVars>
      </dgm:prSet>
      <dgm:spPr/>
    </dgm:pt>
    <dgm:pt modelId="{600CB9F6-3589-4074-A008-81E06DA95728}" type="pres">
      <dgm:prSet presAssocID="{98DD3CAB-656C-4289-9B3C-30B2FD35D40A}" presName="rootComposite" presStyleCnt="0"/>
      <dgm:spPr/>
    </dgm:pt>
    <dgm:pt modelId="{252A8E8D-80DF-4073-9891-4490E29A5571}" type="pres">
      <dgm:prSet presAssocID="{98DD3CAB-656C-4289-9B3C-30B2FD35D40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75B55C-BF4C-495C-9B7D-E6BE1AD8ED61}" type="pres">
      <dgm:prSet presAssocID="{98DD3CAB-656C-4289-9B3C-30B2FD35D40A}" presName="rootConnector" presStyleLbl="node2" presStyleIdx="1" presStyleCnt="2"/>
      <dgm:spPr/>
      <dgm:t>
        <a:bodyPr/>
        <a:lstStyle/>
        <a:p>
          <a:endParaRPr lang="ru-RU"/>
        </a:p>
      </dgm:t>
    </dgm:pt>
    <dgm:pt modelId="{64E68B93-A3E7-422D-8E9C-AE915007EB4E}" type="pres">
      <dgm:prSet presAssocID="{98DD3CAB-656C-4289-9B3C-30B2FD35D40A}" presName="hierChild4" presStyleCnt="0"/>
      <dgm:spPr/>
    </dgm:pt>
    <dgm:pt modelId="{4776B2FF-8FC8-46DA-8936-52C627283EF1}" type="pres">
      <dgm:prSet presAssocID="{98DD3CAB-656C-4289-9B3C-30B2FD35D40A}" presName="hierChild5" presStyleCnt="0"/>
      <dgm:spPr/>
    </dgm:pt>
    <dgm:pt modelId="{AED99F84-3180-4560-95DC-FAE91B414A01}" type="pres">
      <dgm:prSet presAssocID="{6617466B-BDF4-4EEF-A069-8FA5224C35D8}" presName="hierChild3" presStyleCnt="0"/>
      <dgm:spPr/>
    </dgm:pt>
  </dgm:ptLst>
  <dgm:cxnLst>
    <dgm:cxn modelId="{D334645A-5FD0-4397-8914-9C602E341E41}" srcId="{6617466B-BDF4-4EEF-A069-8FA5224C35D8}" destId="{98DD3CAB-656C-4289-9B3C-30B2FD35D40A}" srcOrd="1" destOrd="0" parTransId="{D9E5C9BB-7613-4EF3-B3B0-4167EC20B9E8}" sibTransId="{E78C1FF4-A6E2-4728-BD47-C0A1117F626B}"/>
    <dgm:cxn modelId="{FF3F6667-AB52-4EDD-80FD-34BE459AA099}" srcId="{6617466B-BDF4-4EEF-A069-8FA5224C35D8}" destId="{3E1B865A-BE77-4B7A-8B6B-146D5C7C36FF}" srcOrd="0" destOrd="0" parTransId="{D745C564-6C98-4E09-9793-C2ECF51EC240}" sibTransId="{DF30CC6E-35A1-42EE-AEA6-B992654A809C}"/>
    <dgm:cxn modelId="{18A9AEB3-8653-43B3-8013-2ECDB99214CE}" type="presOf" srcId="{697E6208-ED8E-4055-A003-45E28D0DC4DD}" destId="{21AA014E-EC18-4065-884A-8285A247A1CC}" srcOrd="0" destOrd="0" presId="urn:microsoft.com/office/officeart/2005/8/layout/orgChart1"/>
    <dgm:cxn modelId="{09B29FD0-437E-4F45-9B87-00316227D656}" type="presOf" srcId="{6617466B-BDF4-4EEF-A069-8FA5224C35D8}" destId="{FF7CD5B5-B5F6-414E-B192-435DDE07F6C8}" srcOrd="0" destOrd="0" presId="urn:microsoft.com/office/officeart/2005/8/layout/orgChart1"/>
    <dgm:cxn modelId="{0EA27916-78EE-4088-96B0-A03417C8B8B1}" type="presOf" srcId="{3E1B865A-BE77-4B7A-8B6B-146D5C7C36FF}" destId="{F0E8E999-A136-4B68-B6E3-81278482F6F0}" srcOrd="1" destOrd="0" presId="urn:microsoft.com/office/officeart/2005/8/layout/orgChart1"/>
    <dgm:cxn modelId="{7E0D30A4-5BFD-4515-94C7-3CD519E7E740}" srcId="{697E6208-ED8E-4055-A003-45E28D0DC4DD}" destId="{6617466B-BDF4-4EEF-A069-8FA5224C35D8}" srcOrd="0" destOrd="0" parTransId="{D04080CB-B196-47AB-9BB1-BF54E3084BF4}" sibTransId="{27427ED3-6CA7-47DB-8C70-631B6295248A}"/>
    <dgm:cxn modelId="{475E5D90-9CDA-4230-AC8D-36F878EE1B17}" type="presOf" srcId="{6617466B-BDF4-4EEF-A069-8FA5224C35D8}" destId="{16319E6B-3B99-41A3-A0E1-BA3C46B3017B}" srcOrd="1" destOrd="0" presId="urn:microsoft.com/office/officeart/2005/8/layout/orgChart1"/>
    <dgm:cxn modelId="{A9C73DBB-3483-4843-941E-46060D306110}" type="presOf" srcId="{D9E5C9BB-7613-4EF3-B3B0-4167EC20B9E8}" destId="{58AEDEE9-C750-46BD-9510-9E59D889014F}" srcOrd="0" destOrd="0" presId="urn:microsoft.com/office/officeart/2005/8/layout/orgChart1"/>
    <dgm:cxn modelId="{D9F3C1E5-C34A-4CB6-A213-B41DBA718F9D}" type="presOf" srcId="{D745C564-6C98-4E09-9793-C2ECF51EC240}" destId="{8E93D27C-CC2D-498C-A2D6-746A356D276A}" srcOrd="0" destOrd="0" presId="urn:microsoft.com/office/officeart/2005/8/layout/orgChart1"/>
    <dgm:cxn modelId="{0E1488FE-3410-4237-A5E2-DA7C7E11B028}" type="presOf" srcId="{3E1B865A-BE77-4B7A-8B6B-146D5C7C36FF}" destId="{55A09267-C8DB-4D86-888F-E1F519616BDF}" srcOrd="0" destOrd="0" presId="urn:microsoft.com/office/officeart/2005/8/layout/orgChart1"/>
    <dgm:cxn modelId="{41FBC828-FF9A-4863-8F7E-0018C8891DF9}" type="presOf" srcId="{98DD3CAB-656C-4289-9B3C-30B2FD35D40A}" destId="{252A8E8D-80DF-4073-9891-4490E29A5571}" srcOrd="0" destOrd="0" presId="urn:microsoft.com/office/officeart/2005/8/layout/orgChart1"/>
    <dgm:cxn modelId="{9459B13D-BEDA-4ACF-98BC-3D15CF370E86}" type="presOf" srcId="{98DD3CAB-656C-4289-9B3C-30B2FD35D40A}" destId="{C275B55C-BF4C-495C-9B7D-E6BE1AD8ED61}" srcOrd="1" destOrd="0" presId="urn:microsoft.com/office/officeart/2005/8/layout/orgChart1"/>
    <dgm:cxn modelId="{E37FE03A-D69D-4166-99AD-A4AD1836124F}" type="presParOf" srcId="{21AA014E-EC18-4065-884A-8285A247A1CC}" destId="{2F1129FF-4AA4-434F-AB6D-B7D821E58688}" srcOrd="0" destOrd="0" presId="urn:microsoft.com/office/officeart/2005/8/layout/orgChart1"/>
    <dgm:cxn modelId="{276A0AA0-E6C3-4305-A995-5CE0A03AA509}" type="presParOf" srcId="{2F1129FF-4AA4-434F-AB6D-B7D821E58688}" destId="{7FDC5E90-8462-4B97-8283-F0B66057AE14}" srcOrd="0" destOrd="0" presId="urn:microsoft.com/office/officeart/2005/8/layout/orgChart1"/>
    <dgm:cxn modelId="{CFDBD062-D662-448E-8081-71A9BBF7BCB1}" type="presParOf" srcId="{7FDC5E90-8462-4B97-8283-F0B66057AE14}" destId="{FF7CD5B5-B5F6-414E-B192-435DDE07F6C8}" srcOrd="0" destOrd="0" presId="urn:microsoft.com/office/officeart/2005/8/layout/orgChart1"/>
    <dgm:cxn modelId="{57050A14-B79E-46EB-BAFA-11FAADDBBC07}" type="presParOf" srcId="{7FDC5E90-8462-4B97-8283-F0B66057AE14}" destId="{16319E6B-3B99-41A3-A0E1-BA3C46B3017B}" srcOrd="1" destOrd="0" presId="urn:microsoft.com/office/officeart/2005/8/layout/orgChart1"/>
    <dgm:cxn modelId="{FEFB0515-2FBF-4B08-A661-5430A4B780B5}" type="presParOf" srcId="{2F1129FF-4AA4-434F-AB6D-B7D821E58688}" destId="{297C3428-F4D0-4A9C-8AEB-FE8F83BC9F04}" srcOrd="1" destOrd="0" presId="urn:microsoft.com/office/officeart/2005/8/layout/orgChart1"/>
    <dgm:cxn modelId="{B03D153D-6DEE-4E2D-9044-D18DABE4CA11}" type="presParOf" srcId="{297C3428-F4D0-4A9C-8AEB-FE8F83BC9F04}" destId="{8E93D27C-CC2D-498C-A2D6-746A356D276A}" srcOrd="0" destOrd="0" presId="urn:microsoft.com/office/officeart/2005/8/layout/orgChart1"/>
    <dgm:cxn modelId="{1B1A5F66-AAF2-4068-A23D-BD034619360E}" type="presParOf" srcId="{297C3428-F4D0-4A9C-8AEB-FE8F83BC9F04}" destId="{6E239BA6-E528-45F0-9C55-D5C1D978C96E}" srcOrd="1" destOrd="0" presId="urn:microsoft.com/office/officeart/2005/8/layout/orgChart1"/>
    <dgm:cxn modelId="{4DC4606D-0705-4D21-982B-8CA7635B3637}" type="presParOf" srcId="{6E239BA6-E528-45F0-9C55-D5C1D978C96E}" destId="{6A9B52FB-4B9D-424B-A391-BAC4D4D586B8}" srcOrd="0" destOrd="0" presId="urn:microsoft.com/office/officeart/2005/8/layout/orgChart1"/>
    <dgm:cxn modelId="{93515A47-4444-427C-92A2-A47C08AA9650}" type="presParOf" srcId="{6A9B52FB-4B9D-424B-A391-BAC4D4D586B8}" destId="{55A09267-C8DB-4D86-888F-E1F519616BDF}" srcOrd="0" destOrd="0" presId="urn:microsoft.com/office/officeart/2005/8/layout/orgChart1"/>
    <dgm:cxn modelId="{D1767ADE-D7CB-4CC1-B231-E01908EC573F}" type="presParOf" srcId="{6A9B52FB-4B9D-424B-A391-BAC4D4D586B8}" destId="{F0E8E999-A136-4B68-B6E3-81278482F6F0}" srcOrd="1" destOrd="0" presId="urn:microsoft.com/office/officeart/2005/8/layout/orgChart1"/>
    <dgm:cxn modelId="{60E0B339-3972-44DA-85D1-C193DCD57417}" type="presParOf" srcId="{6E239BA6-E528-45F0-9C55-D5C1D978C96E}" destId="{FF205F89-8ED6-4D03-800A-7C5EFA744CE2}" srcOrd="1" destOrd="0" presId="urn:microsoft.com/office/officeart/2005/8/layout/orgChart1"/>
    <dgm:cxn modelId="{6EE2A786-B65F-4F3A-B2E4-04EB19B4C98A}" type="presParOf" srcId="{6E239BA6-E528-45F0-9C55-D5C1D978C96E}" destId="{F97EAD22-D314-487B-8978-69E68E649935}" srcOrd="2" destOrd="0" presId="urn:microsoft.com/office/officeart/2005/8/layout/orgChart1"/>
    <dgm:cxn modelId="{07F66BB2-03DF-4E81-B466-05B1DC29AC03}" type="presParOf" srcId="{297C3428-F4D0-4A9C-8AEB-FE8F83BC9F04}" destId="{58AEDEE9-C750-46BD-9510-9E59D889014F}" srcOrd="2" destOrd="0" presId="urn:microsoft.com/office/officeart/2005/8/layout/orgChart1"/>
    <dgm:cxn modelId="{03E0779F-F6D9-46D7-9EE3-88874D7B7944}" type="presParOf" srcId="{297C3428-F4D0-4A9C-8AEB-FE8F83BC9F04}" destId="{55519EEB-8F9A-4CAB-ABFA-2D0292980742}" srcOrd="3" destOrd="0" presId="urn:microsoft.com/office/officeart/2005/8/layout/orgChart1"/>
    <dgm:cxn modelId="{A988EAFA-0595-45B1-BB65-750FD0143FD9}" type="presParOf" srcId="{55519EEB-8F9A-4CAB-ABFA-2D0292980742}" destId="{600CB9F6-3589-4074-A008-81E06DA95728}" srcOrd="0" destOrd="0" presId="urn:microsoft.com/office/officeart/2005/8/layout/orgChart1"/>
    <dgm:cxn modelId="{BCB33332-8356-4C60-B1CE-2B1135968090}" type="presParOf" srcId="{600CB9F6-3589-4074-A008-81E06DA95728}" destId="{252A8E8D-80DF-4073-9891-4490E29A5571}" srcOrd="0" destOrd="0" presId="urn:microsoft.com/office/officeart/2005/8/layout/orgChart1"/>
    <dgm:cxn modelId="{753B1F6B-31DE-451F-97BB-92DE471FDA69}" type="presParOf" srcId="{600CB9F6-3589-4074-A008-81E06DA95728}" destId="{C275B55C-BF4C-495C-9B7D-E6BE1AD8ED61}" srcOrd="1" destOrd="0" presId="urn:microsoft.com/office/officeart/2005/8/layout/orgChart1"/>
    <dgm:cxn modelId="{023E5CB9-BD07-4020-8AF2-AFFA704163CC}" type="presParOf" srcId="{55519EEB-8F9A-4CAB-ABFA-2D0292980742}" destId="{64E68B93-A3E7-422D-8E9C-AE915007EB4E}" srcOrd="1" destOrd="0" presId="urn:microsoft.com/office/officeart/2005/8/layout/orgChart1"/>
    <dgm:cxn modelId="{953B0D1D-88A9-466E-A249-8D434DB10DAF}" type="presParOf" srcId="{55519EEB-8F9A-4CAB-ABFA-2D0292980742}" destId="{4776B2FF-8FC8-46DA-8936-52C627283EF1}" srcOrd="2" destOrd="0" presId="urn:microsoft.com/office/officeart/2005/8/layout/orgChart1"/>
    <dgm:cxn modelId="{6C6AB11F-C9EF-40AF-9252-4F40A9DB1AF2}" type="presParOf" srcId="{2F1129FF-4AA4-434F-AB6D-B7D821E58688}" destId="{AED99F84-3180-4560-95DC-FAE91B414A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435900-775A-4AEA-A943-7B98A56646FB}" type="doc">
      <dgm:prSet loTypeId="urn:microsoft.com/office/officeart/2005/8/layout/orgChart1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8238B0F-A7E2-4C9C-AF38-3449181D12A7}">
      <dgm:prSet phldrT="[Текст]" custT="1"/>
      <dgm:spPr/>
      <dgm:t>
        <a:bodyPr/>
        <a:lstStyle/>
        <a:p>
          <a:r>
            <a:rPr lang="uk-UA" sz="5400" b="1" cap="none" spc="0" dirty="0" smtClean="0">
              <a:ln w="24500" cmpd="dbl"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rPr>
            <a:t>транспорт</a:t>
          </a:r>
          <a:endParaRPr lang="ru-RU" sz="5400" b="1" dirty="0"/>
        </a:p>
      </dgm:t>
    </dgm:pt>
    <dgm:pt modelId="{5B3DD66C-A233-4558-ABF8-6C3A9A750033}" type="parTrans" cxnId="{03B897DD-B0E3-444F-99FE-C8831C28C2DA}">
      <dgm:prSet/>
      <dgm:spPr/>
      <dgm:t>
        <a:bodyPr/>
        <a:lstStyle/>
        <a:p>
          <a:endParaRPr lang="ru-RU"/>
        </a:p>
      </dgm:t>
    </dgm:pt>
    <dgm:pt modelId="{05AA3242-12B3-48F3-92FE-9200B1293279}" type="sibTrans" cxnId="{03B897DD-B0E3-444F-99FE-C8831C28C2DA}">
      <dgm:prSet/>
      <dgm:spPr/>
      <dgm:t>
        <a:bodyPr/>
        <a:lstStyle/>
        <a:p>
          <a:endParaRPr lang="ru-RU"/>
        </a:p>
      </dgm:t>
    </dgm:pt>
    <dgm:pt modelId="{A18A4AE5-6523-414D-B8BF-19C4B92142FC}">
      <dgm:prSet phldrT="[Текст]"/>
      <dgm:spPr/>
      <dgm:t>
        <a:bodyPr/>
        <a:lstStyle/>
        <a:p>
          <a:r>
            <a:rPr lang="uk-UA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транс-</a:t>
          </a:r>
        </a:p>
        <a:p>
          <a:r>
            <a:rPr lang="uk-UA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мембранний</a:t>
          </a:r>
          <a:endParaRPr lang="ru-RU" dirty="0">
            <a:latin typeface="Arial Narrow" pitchFamily="34" charset="0"/>
          </a:endParaRPr>
        </a:p>
      </dgm:t>
    </dgm:pt>
    <dgm:pt modelId="{373742B9-D28A-41BB-BE6E-082F8DCFEA55}" type="parTrans" cxnId="{35DDAF7B-3181-46EE-B63C-AB2D770632CC}">
      <dgm:prSet/>
      <dgm:spPr/>
      <dgm:t>
        <a:bodyPr/>
        <a:lstStyle/>
        <a:p>
          <a:endParaRPr lang="ru-RU"/>
        </a:p>
      </dgm:t>
    </dgm:pt>
    <dgm:pt modelId="{4D265584-B3E2-404E-8B88-1B8261D3EBAE}" type="sibTrans" cxnId="{35DDAF7B-3181-46EE-B63C-AB2D770632CC}">
      <dgm:prSet/>
      <dgm:spPr/>
      <dgm:t>
        <a:bodyPr/>
        <a:lstStyle/>
        <a:p>
          <a:endParaRPr lang="ru-RU"/>
        </a:p>
      </dgm:t>
    </dgm:pt>
    <dgm:pt modelId="{49B853EA-8443-46EA-B2A1-B0702A756A30}">
      <dgm:prSet phldrT="[Текст]"/>
      <dgm:spPr/>
      <dgm:t>
        <a:bodyPr/>
        <a:lstStyle/>
        <a:p>
          <a:r>
            <a:rPr lang="uk-UA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між-</a:t>
          </a:r>
        </a:p>
        <a:p>
          <a:r>
            <a:rPr lang="uk-UA" b="1" cap="none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тканинний</a:t>
          </a:r>
          <a:endParaRPr lang="ru-RU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3727AAED-B853-4628-B8B9-0D15578204AF}" type="parTrans" cxnId="{9ABB4DB0-013B-4B3E-A061-7BEF35A3B410}">
      <dgm:prSet/>
      <dgm:spPr/>
      <dgm:t>
        <a:bodyPr/>
        <a:lstStyle/>
        <a:p>
          <a:endParaRPr lang="ru-RU"/>
        </a:p>
      </dgm:t>
    </dgm:pt>
    <dgm:pt modelId="{A73F2923-7B59-4070-9E85-9DCECB301CA0}" type="sibTrans" cxnId="{9ABB4DB0-013B-4B3E-A061-7BEF35A3B410}">
      <dgm:prSet/>
      <dgm:spPr/>
      <dgm:t>
        <a:bodyPr/>
        <a:lstStyle/>
        <a:p>
          <a:endParaRPr lang="ru-RU"/>
        </a:p>
      </dgm:t>
    </dgm:pt>
    <dgm:pt modelId="{EF21BE18-A2E0-499A-A748-C398359CAA73}" type="pres">
      <dgm:prSet presAssocID="{61435900-775A-4AEA-A943-7B98A56646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D76B58-A19D-473E-96C2-9BC48DB4A988}" type="pres">
      <dgm:prSet presAssocID="{68238B0F-A7E2-4C9C-AF38-3449181D12A7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B8C1A6E-6910-4518-8546-5B2B9A97DCDD}" type="pres">
      <dgm:prSet presAssocID="{68238B0F-A7E2-4C9C-AF38-3449181D12A7}" presName="rootComposite1" presStyleCnt="0"/>
      <dgm:spPr/>
      <dgm:t>
        <a:bodyPr/>
        <a:lstStyle/>
        <a:p>
          <a:endParaRPr lang="ru-RU"/>
        </a:p>
      </dgm:t>
    </dgm:pt>
    <dgm:pt modelId="{4D633778-78DE-4580-97A1-5CA5216BB1A2}" type="pres">
      <dgm:prSet presAssocID="{68238B0F-A7E2-4C9C-AF38-3449181D12A7}" presName="rootText1" presStyleLbl="node0" presStyleIdx="0" presStyleCnt="1" custScaleX="122486" custScaleY="92505" custLinFactNeighborX="-8087" custLinFactNeighborY="-270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6BCB5F-BA64-4362-9635-A10B461B9CAD}" type="pres">
      <dgm:prSet presAssocID="{68238B0F-A7E2-4C9C-AF38-3449181D12A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94A8EEB-759C-4A4A-A083-E89370FE24B7}" type="pres">
      <dgm:prSet presAssocID="{68238B0F-A7E2-4C9C-AF38-3449181D12A7}" presName="hierChild2" presStyleCnt="0"/>
      <dgm:spPr/>
      <dgm:t>
        <a:bodyPr/>
        <a:lstStyle/>
        <a:p>
          <a:endParaRPr lang="ru-RU"/>
        </a:p>
      </dgm:t>
    </dgm:pt>
    <dgm:pt modelId="{EB22CD33-0AFB-4107-A572-38626B92428D}" type="pres">
      <dgm:prSet presAssocID="{373742B9-D28A-41BB-BE6E-082F8DCFEA5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0740873-897A-497D-BF5B-ACC307A86D83}" type="pres">
      <dgm:prSet presAssocID="{A18A4AE5-6523-414D-B8BF-19C4B92142F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BDA7E35-230E-4B60-ABBD-75704D26602C}" type="pres">
      <dgm:prSet presAssocID="{A18A4AE5-6523-414D-B8BF-19C4B92142FC}" presName="rootComposite" presStyleCnt="0"/>
      <dgm:spPr/>
      <dgm:t>
        <a:bodyPr/>
        <a:lstStyle/>
        <a:p>
          <a:endParaRPr lang="ru-RU"/>
        </a:p>
      </dgm:t>
    </dgm:pt>
    <dgm:pt modelId="{E916D155-AE08-4858-A043-6BDE006C03FC}" type="pres">
      <dgm:prSet presAssocID="{A18A4AE5-6523-414D-B8BF-19C4B92142F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BBBC1-AB53-48D9-8D1F-5D59D1C9C002}" type="pres">
      <dgm:prSet presAssocID="{A18A4AE5-6523-414D-B8BF-19C4B92142FC}" presName="rootConnector" presStyleLbl="node2" presStyleIdx="0" presStyleCnt="2"/>
      <dgm:spPr/>
      <dgm:t>
        <a:bodyPr/>
        <a:lstStyle/>
        <a:p>
          <a:endParaRPr lang="ru-RU"/>
        </a:p>
      </dgm:t>
    </dgm:pt>
    <dgm:pt modelId="{42E4CAF3-80AD-40B0-A8B1-833B77C4FAD3}" type="pres">
      <dgm:prSet presAssocID="{A18A4AE5-6523-414D-B8BF-19C4B92142FC}" presName="hierChild4" presStyleCnt="0"/>
      <dgm:spPr/>
      <dgm:t>
        <a:bodyPr/>
        <a:lstStyle/>
        <a:p>
          <a:endParaRPr lang="ru-RU"/>
        </a:p>
      </dgm:t>
    </dgm:pt>
    <dgm:pt modelId="{DB92756F-C388-49D1-9262-6BF8D16C500F}" type="pres">
      <dgm:prSet presAssocID="{A18A4AE5-6523-414D-B8BF-19C4B92142FC}" presName="hierChild5" presStyleCnt="0"/>
      <dgm:spPr/>
      <dgm:t>
        <a:bodyPr/>
        <a:lstStyle/>
        <a:p>
          <a:endParaRPr lang="ru-RU"/>
        </a:p>
      </dgm:t>
    </dgm:pt>
    <dgm:pt modelId="{6C6CA5DD-5EA1-4314-BCDC-C183B022FD08}" type="pres">
      <dgm:prSet presAssocID="{3727AAED-B853-4628-B8B9-0D15578204A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4C9C429-CCF1-4477-BEE7-CC9F02D0914F}" type="pres">
      <dgm:prSet presAssocID="{49B853EA-8443-46EA-B2A1-B0702A756A3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6747912-6F98-42C0-BB00-837B2F7EE888}" type="pres">
      <dgm:prSet presAssocID="{49B853EA-8443-46EA-B2A1-B0702A756A30}" presName="rootComposite" presStyleCnt="0"/>
      <dgm:spPr/>
      <dgm:t>
        <a:bodyPr/>
        <a:lstStyle/>
        <a:p>
          <a:endParaRPr lang="ru-RU"/>
        </a:p>
      </dgm:t>
    </dgm:pt>
    <dgm:pt modelId="{7FB52F49-93D6-46A6-8C87-9E3AF953C733}" type="pres">
      <dgm:prSet presAssocID="{49B853EA-8443-46EA-B2A1-B0702A756A30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3CD527-A5A7-43CE-82C6-E26669170B72}" type="pres">
      <dgm:prSet presAssocID="{49B853EA-8443-46EA-B2A1-B0702A756A30}" presName="rootConnector" presStyleLbl="node2" presStyleIdx="1" presStyleCnt="2"/>
      <dgm:spPr/>
      <dgm:t>
        <a:bodyPr/>
        <a:lstStyle/>
        <a:p>
          <a:endParaRPr lang="ru-RU"/>
        </a:p>
      </dgm:t>
    </dgm:pt>
    <dgm:pt modelId="{D0C400C5-1FF5-407F-B43D-B62CD6275CA1}" type="pres">
      <dgm:prSet presAssocID="{49B853EA-8443-46EA-B2A1-B0702A756A30}" presName="hierChild4" presStyleCnt="0"/>
      <dgm:spPr/>
      <dgm:t>
        <a:bodyPr/>
        <a:lstStyle/>
        <a:p>
          <a:endParaRPr lang="ru-RU"/>
        </a:p>
      </dgm:t>
    </dgm:pt>
    <dgm:pt modelId="{AA253BCB-44AC-4467-AC0E-24983B73E3C4}" type="pres">
      <dgm:prSet presAssocID="{49B853EA-8443-46EA-B2A1-B0702A756A30}" presName="hierChild5" presStyleCnt="0"/>
      <dgm:spPr/>
      <dgm:t>
        <a:bodyPr/>
        <a:lstStyle/>
        <a:p>
          <a:endParaRPr lang="ru-RU"/>
        </a:p>
      </dgm:t>
    </dgm:pt>
    <dgm:pt modelId="{48C6A1CA-E346-422C-A0C5-95B9B9B54323}" type="pres">
      <dgm:prSet presAssocID="{68238B0F-A7E2-4C9C-AF38-3449181D12A7}" presName="hierChild3" presStyleCnt="0"/>
      <dgm:spPr/>
      <dgm:t>
        <a:bodyPr/>
        <a:lstStyle/>
        <a:p>
          <a:endParaRPr lang="ru-RU"/>
        </a:p>
      </dgm:t>
    </dgm:pt>
  </dgm:ptLst>
  <dgm:cxnLst>
    <dgm:cxn modelId="{97911923-4914-446B-B8B2-DCBF1547111B}" type="presOf" srcId="{373742B9-D28A-41BB-BE6E-082F8DCFEA55}" destId="{EB22CD33-0AFB-4107-A572-38626B92428D}" srcOrd="0" destOrd="0" presId="urn:microsoft.com/office/officeart/2005/8/layout/orgChart1"/>
    <dgm:cxn modelId="{58A1E203-BF9D-4FDE-A7B0-491B474903F5}" type="presOf" srcId="{49B853EA-8443-46EA-B2A1-B0702A756A30}" destId="{7FB52F49-93D6-46A6-8C87-9E3AF953C733}" srcOrd="0" destOrd="0" presId="urn:microsoft.com/office/officeart/2005/8/layout/orgChart1"/>
    <dgm:cxn modelId="{9ABB4DB0-013B-4B3E-A061-7BEF35A3B410}" srcId="{68238B0F-A7E2-4C9C-AF38-3449181D12A7}" destId="{49B853EA-8443-46EA-B2A1-B0702A756A30}" srcOrd="1" destOrd="0" parTransId="{3727AAED-B853-4628-B8B9-0D15578204AF}" sibTransId="{A73F2923-7B59-4070-9E85-9DCECB301CA0}"/>
    <dgm:cxn modelId="{C741E7B1-13F6-4AC9-9685-C0E378A230B0}" type="presOf" srcId="{A18A4AE5-6523-414D-B8BF-19C4B92142FC}" destId="{E916D155-AE08-4858-A043-6BDE006C03FC}" srcOrd="0" destOrd="0" presId="urn:microsoft.com/office/officeart/2005/8/layout/orgChart1"/>
    <dgm:cxn modelId="{35DDAF7B-3181-46EE-B63C-AB2D770632CC}" srcId="{68238B0F-A7E2-4C9C-AF38-3449181D12A7}" destId="{A18A4AE5-6523-414D-B8BF-19C4B92142FC}" srcOrd="0" destOrd="0" parTransId="{373742B9-D28A-41BB-BE6E-082F8DCFEA55}" sibTransId="{4D265584-B3E2-404E-8B88-1B8261D3EBAE}"/>
    <dgm:cxn modelId="{DA7BFC66-584F-4BB6-AFC7-FF4B433FA415}" type="presOf" srcId="{68238B0F-A7E2-4C9C-AF38-3449181D12A7}" destId="{EB6BCB5F-BA64-4362-9635-A10B461B9CAD}" srcOrd="1" destOrd="0" presId="urn:microsoft.com/office/officeart/2005/8/layout/orgChart1"/>
    <dgm:cxn modelId="{508E5BEB-28EA-49F4-85BB-1487D163BE02}" type="presOf" srcId="{49B853EA-8443-46EA-B2A1-B0702A756A30}" destId="{B03CD527-A5A7-43CE-82C6-E26669170B72}" srcOrd="1" destOrd="0" presId="urn:microsoft.com/office/officeart/2005/8/layout/orgChart1"/>
    <dgm:cxn modelId="{BF123CE0-114B-4D43-9854-E6C6871297AA}" type="presOf" srcId="{68238B0F-A7E2-4C9C-AF38-3449181D12A7}" destId="{4D633778-78DE-4580-97A1-5CA5216BB1A2}" srcOrd="0" destOrd="0" presId="urn:microsoft.com/office/officeart/2005/8/layout/orgChart1"/>
    <dgm:cxn modelId="{C35E84B7-6EAA-4FBE-933E-9B3F32368C12}" type="presOf" srcId="{A18A4AE5-6523-414D-B8BF-19C4B92142FC}" destId="{6B1BBBC1-AB53-48D9-8D1F-5D59D1C9C002}" srcOrd="1" destOrd="0" presId="urn:microsoft.com/office/officeart/2005/8/layout/orgChart1"/>
    <dgm:cxn modelId="{AAEAA991-DA8C-4A1F-99DF-EA42961F2DF6}" type="presOf" srcId="{3727AAED-B853-4628-B8B9-0D15578204AF}" destId="{6C6CA5DD-5EA1-4314-BCDC-C183B022FD08}" srcOrd="0" destOrd="0" presId="urn:microsoft.com/office/officeart/2005/8/layout/orgChart1"/>
    <dgm:cxn modelId="{03B897DD-B0E3-444F-99FE-C8831C28C2DA}" srcId="{61435900-775A-4AEA-A943-7B98A56646FB}" destId="{68238B0F-A7E2-4C9C-AF38-3449181D12A7}" srcOrd="0" destOrd="0" parTransId="{5B3DD66C-A233-4558-ABF8-6C3A9A750033}" sibTransId="{05AA3242-12B3-48F3-92FE-9200B1293279}"/>
    <dgm:cxn modelId="{4F037D84-3FD4-487E-929E-6BC5616EBEFE}" type="presOf" srcId="{61435900-775A-4AEA-A943-7B98A56646FB}" destId="{EF21BE18-A2E0-499A-A748-C398359CAA73}" srcOrd="0" destOrd="0" presId="urn:microsoft.com/office/officeart/2005/8/layout/orgChart1"/>
    <dgm:cxn modelId="{B168BCD0-E74E-4394-B548-604368AB3F89}" type="presParOf" srcId="{EF21BE18-A2E0-499A-A748-C398359CAA73}" destId="{F6D76B58-A19D-473E-96C2-9BC48DB4A988}" srcOrd="0" destOrd="0" presId="urn:microsoft.com/office/officeart/2005/8/layout/orgChart1"/>
    <dgm:cxn modelId="{FD266C33-8598-4CCD-80A2-0CE563399DEF}" type="presParOf" srcId="{F6D76B58-A19D-473E-96C2-9BC48DB4A988}" destId="{4B8C1A6E-6910-4518-8546-5B2B9A97DCDD}" srcOrd="0" destOrd="0" presId="urn:microsoft.com/office/officeart/2005/8/layout/orgChart1"/>
    <dgm:cxn modelId="{FA7211FA-4C0A-4F03-B89D-CB52C56A8F31}" type="presParOf" srcId="{4B8C1A6E-6910-4518-8546-5B2B9A97DCDD}" destId="{4D633778-78DE-4580-97A1-5CA5216BB1A2}" srcOrd="0" destOrd="0" presId="urn:microsoft.com/office/officeart/2005/8/layout/orgChart1"/>
    <dgm:cxn modelId="{0154DBF1-9ED0-4B71-8298-BFB7620F8D23}" type="presParOf" srcId="{4B8C1A6E-6910-4518-8546-5B2B9A97DCDD}" destId="{EB6BCB5F-BA64-4362-9635-A10B461B9CAD}" srcOrd="1" destOrd="0" presId="urn:microsoft.com/office/officeart/2005/8/layout/orgChart1"/>
    <dgm:cxn modelId="{07D9577D-0AC7-427A-B7E8-F160DFC5EF55}" type="presParOf" srcId="{F6D76B58-A19D-473E-96C2-9BC48DB4A988}" destId="{294A8EEB-759C-4A4A-A083-E89370FE24B7}" srcOrd="1" destOrd="0" presId="urn:microsoft.com/office/officeart/2005/8/layout/orgChart1"/>
    <dgm:cxn modelId="{750B24CA-1E75-464D-98F5-551EB8290505}" type="presParOf" srcId="{294A8EEB-759C-4A4A-A083-E89370FE24B7}" destId="{EB22CD33-0AFB-4107-A572-38626B92428D}" srcOrd="0" destOrd="0" presId="urn:microsoft.com/office/officeart/2005/8/layout/orgChart1"/>
    <dgm:cxn modelId="{1758C1F5-3CD8-440F-9BB2-209A67F52407}" type="presParOf" srcId="{294A8EEB-759C-4A4A-A083-E89370FE24B7}" destId="{40740873-897A-497D-BF5B-ACC307A86D83}" srcOrd="1" destOrd="0" presId="urn:microsoft.com/office/officeart/2005/8/layout/orgChart1"/>
    <dgm:cxn modelId="{222A5820-191F-457B-921F-611CB05F75C6}" type="presParOf" srcId="{40740873-897A-497D-BF5B-ACC307A86D83}" destId="{0BDA7E35-230E-4B60-ABBD-75704D26602C}" srcOrd="0" destOrd="0" presId="urn:microsoft.com/office/officeart/2005/8/layout/orgChart1"/>
    <dgm:cxn modelId="{FC035C5B-8891-4ABC-B463-11755850C7C9}" type="presParOf" srcId="{0BDA7E35-230E-4B60-ABBD-75704D26602C}" destId="{E916D155-AE08-4858-A043-6BDE006C03FC}" srcOrd="0" destOrd="0" presId="urn:microsoft.com/office/officeart/2005/8/layout/orgChart1"/>
    <dgm:cxn modelId="{AF22DD0D-F496-4452-9D30-A52DE51C2C57}" type="presParOf" srcId="{0BDA7E35-230E-4B60-ABBD-75704D26602C}" destId="{6B1BBBC1-AB53-48D9-8D1F-5D59D1C9C002}" srcOrd="1" destOrd="0" presId="urn:microsoft.com/office/officeart/2005/8/layout/orgChart1"/>
    <dgm:cxn modelId="{53677900-4CE2-4E9F-8AC1-31F05019D61D}" type="presParOf" srcId="{40740873-897A-497D-BF5B-ACC307A86D83}" destId="{42E4CAF3-80AD-40B0-A8B1-833B77C4FAD3}" srcOrd="1" destOrd="0" presId="urn:microsoft.com/office/officeart/2005/8/layout/orgChart1"/>
    <dgm:cxn modelId="{C6699775-EB45-49CC-84F7-531961B06AEF}" type="presParOf" srcId="{40740873-897A-497D-BF5B-ACC307A86D83}" destId="{DB92756F-C388-49D1-9262-6BF8D16C500F}" srcOrd="2" destOrd="0" presId="urn:microsoft.com/office/officeart/2005/8/layout/orgChart1"/>
    <dgm:cxn modelId="{C633C155-06A2-4BC7-8AB1-C9CDC9A2C056}" type="presParOf" srcId="{294A8EEB-759C-4A4A-A083-E89370FE24B7}" destId="{6C6CA5DD-5EA1-4314-BCDC-C183B022FD08}" srcOrd="2" destOrd="0" presId="urn:microsoft.com/office/officeart/2005/8/layout/orgChart1"/>
    <dgm:cxn modelId="{8B63367A-8588-4CEB-892C-28D3F0078F24}" type="presParOf" srcId="{294A8EEB-759C-4A4A-A083-E89370FE24B7}" destId="{14C9C429-CCF1-4477-BEE7-CC9F02D0914F}" srcOrd="3" destOrd="0" presId="urn:microsoft.com/office/officeart/2005/8/layout/orgChart1"/>
    <dgm:cxn modelId="{FACA3D4F-3BF4-4218-9DD0-4021AA295957}" type="presParOf" srcId="{14C9C429-CCF1-4477-BEE7-CC9F02D0914F}" destId="{56747912-6F98-42C0-BB00-837B2F7EE888}" srcOrd="0" destOrd="0" presId="urn:microsoft.com/office/officeart/2005/8/layout/orgChart1"/>
    <dgm:cxn modelId="{5F892C8F-F48A-4427-8EC0-3D4D2FC1CB64}" type="presParOf" srcId="{56747912-6F98-42C0-BB00-837B2F7EE888}" destId="{7FB52F49-93D6-46A6-8C87-9E3AF953C733}" srcOrd="0" destOrd="0" presId="urn:microsoft.com/office/officeart/2005/8/layout/orgChart1"/>
    <dgm:cxn modelId="{1B098BEA-B966-4EEA-9F81-D12067E9EE66}" type="presParOf" srcId="{56747912-6F98-42C0-BB00-837B2F7EE888}" destId="{B03CD527-A5A7-43CE-82C6-E26669170B72}" srcOrd="1" destOrd="0" presId="urn:microsoft.com/office/officeart/2005/8/layout/orgChart1"/>
    <dgm:cxn modelId="{D37C34E7-9366-4596-8288-2473BC21BA07}" type="presParOf" srcId="{14C9C429-CCF1-4477-BEE7-CC9F02D0914F}" destId="{D0C400C5-1FF5-407F-B43D-B62CD6275CA1}" srcOrd="1" destOrd="0" presId="urn:microsoft.com/office/officeart/2005/8/layout/orgChart1"/>
    <dgm:cxn modelId="{8C8DC406-3001-4027-8605-541D11AFE805}" type="presParOf" srcId="{14C9C429-CCF1-4477-BEE7-CC9F02D0914F}" destId="{AA253BCB-44AC-4467-AC0E-24983B73E3C4}" srcOrd="2" destOrd="0" presId="urn:microsoft.com/office/officeart/2005/8/layout/orgChart1"/>
    <dgm:cxn modelId="{FDFEF2F4-56EC-488B-AE41-D06AC6E7FF1D}" type="presParOf" srcId="{F6D76B58-A19D-473E-96C2-9BC48DB4A988}" destId="{48C6A1CA-E346-422C-A0C5-95B9B9B543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85AE64-F720-4822-8F5B-A06ACF416120}" type="doc">
      <dgm:prSet loTypeId="urn:microsoft.com/office/officeart/2005/8/layout/hierarchy4" loCatId="hierarchy" qsTypeId="urn:microsoft.com/office/officeart/2005/8/quickstyle/simple1#7" qsCatId="simple" csTypeId="urn:microsoft.com/office/officeart/2005/8/colors/accent1_2#5" csCatId="accent1" phldr="1"/>
      <dgm:spPr/>
      <dgm:t>
        <a:bodyPr/>
        <a:lstStyle/>
        <a:p>
          <a:endParaRPr lang="uk-UA"/>
        </a:p>
      </dgm:t>
    </dgm:pt>
    <dgm:pt modelId="{BF63D0EC-28C6-4BAD-B154-7BF08F74357B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 w="38100">
          <a:solidFill>
            <a:srgbClr val="006C3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7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за радикалом</a:t>
          </a:r>
          <a:endParaRPr lang="uk-UA" sz="72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950E888A-D17D-4B5B-B40B-EF375B9C7EBE}" type="parTrans" cxnId="{33DF8A57-AE89-4D07-9A2B-67040F6CF162}">
      <dgm:prSet/>
      <dgm:spPr/>
      <dgm:t>
        <a:bodyPr/>
        <a:lstStyle/>
        <a:p>
          <a:endParaRPr lang="uk-UA"/>
        </a:p>
      </dgm:t>
    </dgm:pt>
    <dgm:pt modelId="{5123AA25-A5A7-463C-9937-E393EBFF23E5}" type="sibTrans" cxnId="{33DF8A57-AE89-4D07-9A2B-67040F6CF162}">
      <dgm:prSet/>
      <dgm:spPr/>
      <dgm:t>
        <a:bodyPr/>
        <a:lstStyle/>
        <a:p>
          <a:endParaRPr lang="uk-UA"/>
        </a:p>
      </dgm:t>
    </dgm:pt>
    <dgm:pt modelId="{F0F76F53-299D-48B8-8FBA-D9A13470C980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 w="38100">
          <a:solidFill>
            <a:srgbClr val="006C3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неполярні</a:t>
          </a:r>
        </a:p>
      </dgm:t>
    </dgm:pt>
    <dgm:pt modelId="{5B8B5F1E-5475-4391-9430-3EC55E5C0220}" type="parTrans" cxnId="{38242526-96A6-4C2B-AD7B-FC329A96ADD0}">
      <dgm:prSet/>
      <dgm:spPr/>
      <dgm:t>
        <a:bodyPr/>
        <a:lstStyle/>
        <a:p>
          <a:endParaRPr lang="uk-UA"/>
        </a:p>
      </dgm:t>
    </dgm:pt>
    <dgm:pt modelId="{A4E04A27-38F7-4BB7-B037-24824AD82F58}" type="sibTrans" cxnId="{38242526-96A6-4C2B-AD7B-FC329A96ADD0}">
      <dgm:prSet/>
      <dgm:spPr/>
      <dgm:t>
        <a:bodyPr/>
        <a:lstStyle/>
        <a:p>
          <a:endParaRPr lang="uk-UA"/>
        </a:p>
      </dgm:t>
    </dgm:pt>
    <dgm:pt modelId="{BBD91527-231E-4CE2-B9C8-F3273AD55969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 w="38100">
          <a:solidFill>
            <a:srgbClr val="006C3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позитивно заряджені</a:t>
          </a:r>
        </a:p>
      </dgm:t>
    </dgm:pt>
    <dgm:pt modelId="{334C070A-4AB7-4ABE-B5B0-E5D9AC5A42CC}" type="parTrans" cxnId="{FEE9A22B-E039-46DD-8459-DA3ED2DF1378}">
      <dgm:prSet/>
      <dgm:spPr/>
      <dgm:t>
        <a:bodyPr/>
        <a:lstStyle/>
        <a:p>
          <a:endParaRPr lang="uk-UA"/>
        </a:p>
      </dgm:t>
    </dgm:pt>
    <dgm:pt modelId="{5A5322EC-1B03-4285-941F-C19569B83503}" type="sibTrans" cxnId="{FEE9A22B-E039-46DD-8459-DA3ED2DF1378}">
      <dgm:prSet/>
      <dgm:spPr/>
      <dgm:t>
        <a:bodyPr/>
        <a:lstStyle/>
        <a:p>
          <a:endParaRPr lang="uk-UA"/>
        </a:p>
      </dgm:t>
    </dgm:pt>
    <dgm:pt modelId="{33EEA4AE-0554-49D6-A023-A1BD663D2EC4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 w="38100">
          <a:solidFill>
            <a:srgbClr val="006C3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полярні</a:t>
          </a:r>
        </a:p>
      </dgm:t>
    </dgm:pt>
    <dgm:pt modelId="{83345CA4-E552-4F4C-A5E7-32BEB1203547}" type="parTrans" cxnId="{DD934DBA-5A5B-47CB-97A8-0A7C480CF7E0}">
      <dgm:prSet/>
      <dgm:spPr/>
      <dgm:t>
        <a:bodyPr/>
        <a:lstStyle/>
        <a:p>
          <a:endParaRPr lang="uk-UA"/>
        </a:p>
      </dgm:t>
    </dgm:pt>
    <dgm:pt modelId="{ACF4E99A-873C-464A-8FDB-CBAC6C2F689C}" type="sibTrans" cxnId="{DD934DBA-5A5B-47CB-97A8-0A7C480CF7E0}">
      <dgm:prSet/>
      <dgm:spPr/>
      <dgm:t>
        <a:bodyPr/>
        <a:lstStyle/>
        <a:p>
          <a:endParaRPr lang="uk-UA"/>
        </a:p>
      </dgm:t>
    </dgm:pt>
    <dgm:pt modelId="{BF51A327-E42A-4490-8A52-C64D73FB1C0A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  <a:ln w="38100">
          <a:solidFill>
            <a:srgbClr val="006C3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негативно</a:t>
          </a:r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заряджені</a:t>
          </a:r>
        </a:p>
      </dgm:t>
    </dgm:pt>
    <dgm:pt modelId="{C03BC9EB-20CE-47C5-ADF6-7DCE2E1C04E4}" type="parTrans" cxnId="{7ACEC1E6-B68F-485A-9BEE-6449B30D8228}">
      <dgm:prSet/>
      <dgm:spPr/>
      <dgm:t>
        <a:bodyPr/>
        <a:lstStyle/>
        <a:p>
          <a:endParaRPr lang="uk-UA"/>
        </a:p>
      </dgm:t>
    </dgm:pt>
    <dgm:pt modelId="{3B91CE74-EFF6-439D-8D30-D024AEE6A956}" type="sibTrans" cxnId="{7ACEC1E6-B68F-485A-9BEE-6449B30D8228}">
      <dgm:prSet/>
      <dgm:spPr/>
      <dgm:t>
        <a:bodyPr/>
        <a:lstStyle/>
        <a:p>
          <a:endParaRPr lang="uk-UA"/>
        </a:p>
      </dgm:t>
    </dgm:pt>
    <dgm:pt modelId="{6E6B3CC0-2159-4296-B8C7-003BE9BAD1A7}" type="pres">
      <dgm:prSet presAssocID="{6485AE64-F720-4822-8F5B-A06ACF4161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B91C1207-F73E-48D7-85F3-F74BA662C3E0}" type="pres">
      <dgm:prSet presAssocID="{BF63D0EC-28C6-4BAD-B154-7BF08F74357B}" presName="vertOne" presStyleCnt="0"/>
      <dgm:spPr/>
    </dgm:pt>
    <dgm:pt modelId="{E88463AC-A66F-4B75-8246-4FECF1B0FFAA}" type="pres">
      <dgm:prSet presAssocID="{BF63D0EC-28C6-4BAD-B154-7BF08F74357B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7425872-D364-4298-9486-F89FBB18947A}" type="pres">
      <dgm:prSet presAssocID="{BF63D0EC-28C6-4BAD-B154-7BF08F74357B}" presName="parTransOne" presStyleCnt="0"/>
      <dgm:spPr/>
    </dgm:pt>
    <dgm:pt modelId="{388E59BB-1BA0-4496-87A7-30934E6B3B9B}" type="pres">
      <dgm:prSet presAssocID="{BF63D0EC-28C6-4BAD-B154-7BF08F74357B}" presName="horzOne" presStyleCnt="0"/>
      <dgm:spPr/>
    </dgm:pt>
    <dgm:pt modelId="{498D6560-E028-44F9-8F14-8AB15BEA9B99}" type="pres">
      <dgm:prSet presAssocID="{F0F76F53-299D-48B8-8FBA-D9A13470C980}" presName="vertTwo" presStyleCnt="0"/>
      <dgm:spPr/>
    </dgm:pt>
    <dgm:pt modelId="{79997B38-439F-4C25-9013-FFF33905DE55}" type="pres">
      <dgm:prSet presAssocID="{F0F76F53-299D-48B8-8FBA-D9A13470C980}" presName="txTwo" presStyleLbl="node2" presStyleIdx="0" presStyleCnt="2" custScaleX="5660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A03430F-E8CC-4EAE-8043-EA62F84EF777}" type="pres">
      <dgm:prSet presAssocID="{F0F76F53-299D-48B8-8FBA-D9A13470C980}" presName="parTransTwo" presStyleCnt="0"/>
      <dgm:spPr/>
    </dgm:pt>
    <dgm:pt modelId="{EE8DA600-61B0-4799-B83E-1D8244E78AAA}" type="pres">
      <dgm:prSet presAssocID="{F0F76F53-299D-48B8-8FBA-D9A13470C980}" presName="horzTwo" presStyleCnt="0"/>
      <dgm:spPr/>
    </dgm:pt>
    <dgm:pt modelId="{3E902A29-01B0-4DBA-9B71-4220107F007A}" type="pres">
      <dgm:prSet presAssocID="{BBD91527-231E-4CE2-B9C8-F3273AD55969}" presName="vertThree" presStyleCnt="0"/>
      <dgm:spPr/>
    </dgm:pt>
    <dgm:pt modelId="{4F3FD1BE-7309-4421-B16E-E05449081F58}" type="pres">
      <dgm:prSet presAssocID="{BBD91527-231E-4CE2-B9C8-F3273AD55969}" presName="txThree" presStyleLbl="node3" presStyleIdx="0" presStyleCnt="2" custScaleX="49128" custLinFactNeighborX="24911" custLinFactNeighborY="-58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111CBC3-FEAD-4AE1-99F5-D524EAA7785B}" type="pres">
      <dgm:prSet presAssocID="{BBD91527-231E-4CE2-B9C8-F3273AD55969}" presName="horzThree" presStyleCnt="0"/>
      <dgm:spPr/>
    </dgm:pt>
    <dgm:pt modelId="{7012106A-9017-4C23-9CC5-26712FEF4017}" type="pres">
      <dgm:prSet presAssocID="{A4E04A27-38F7-4BB7-B037-24824AD82F58}" presName="sibSpaceTwo" presStyleCnt="0"/>
      <dgm:spPr/>
    </dgm:pt>
    <dgm:pt modelId="{05F52E1A-206A-4D9A-9C7C-5F8DB3A8408D}" type="pres">
      <dgm:prSet presAssocID="{33EEA4AE-0554-49D6-A023-A1BD663D2EC4}" presName="vertTwo" presStyleCnt="0"/>
      <dgm:spPr/>
    </dgm:pt>
    <dgm:pt modelId="{E6D1E49B-80FB-4684-AD87-37087F9A01DA}" type="pres">
      <dgm:prSet presAssocID="{33EEA4AE-0554-49D6-A023-A1BD663D2EC4}" presName="txTwo" presStyleLbl="node2" presStyleIdx="1" presStyleCnt="2" custScaleX="6438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31164A0-B32C-4631-A386-7A6EF9D51C45}" type="pres">
      <dgm:prSet presAssocID="{33EEA4AE-0554-49D6-A023-A1BD663D2EC4}" presName="parTransTwo" presStyleCnt="0"/>
      <dgm:spPr/>
    </dgm:pt>
    <dgm:pt modelId="{16272DE3-1808-4E4C-8B8C-4F7C00739CC5}" type="pres">
      <dgm:prSet presAssocID="{33EEA4AE-0554-49D6-A023-A1BD663D2EC4}" presName="horzTwo" presStyleCnt="0"/>
      <dgm:spPr/>
    </dgm:pt>
    <dgm:pt modelId="{FF871663-D318-4E2E-8547-66794DD4641B}" type="pres">
      <dgm:prSet presAssocID="{BF51A327-E42A-4490-8A52-C64D73FB1C0A}" presName="vertThree" presStyleCnt="0"/>
      <dgm:spPr/>
    </dgm:pt>
    <dgm:pt modelId="{2E5C9465-55AA-4384-8C1C-CF0BBA24E95B}" type="pres">
      <dgm:prSet presAssocID="{BF51A327-E42A-4490-8A52-C64D73FB1C0A}" presName="txThree" presStyleLbl="node3" presStyleIdx="1" presStyleCnt="2" custScaleX="49347" custLinFactNeighborX="35408" custLinFactNeighborY="7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E0113D9-1F37-4A0D-82E1-95093A7F586F}" type="pres">
      <dgm:prSet presAssocID="{BF51A327-E42A-4490-8A52-C64D73FB1C0A}" presName="horzThree" presStyleCnt="0"/>
      <dgm:spPr/>
    </dgm:pt>
  </dgm:ptLst>
  <dgm:cxnLst>
    <dgm:cxn modelId="{38242526-96A6-4C2B-AD7B-FC329A96ADD0}" srcId="{BF63D0EC-28C6-4BAD-B154-7BF08F74357B}" destId="{F0F76F53-299D-48B8-8FBA-D9A13470C980}" srcOrd="0" destOrd="0" parTransId="{5B8B5F1E-5475-4391-9430-3EC55E5C0220}" sibTransId="{A4E04A27-38F7-4BB7-B037-24824AD82F58}"/>
    <dgm:cxn modelId="{BC25CF5F-1BDE-45CD-9015-20B0D5331A22}" type="presOf" srcId="{BF63D0EC-28C6-4BAD-B154-7BF08F74357B}" destId="{E88463AC-A66F-4B75-8246-4FECF1B0FFAA}" srcOrd="0" destOrd="0" presId="urn:microsoft.com/office/officeart/2005/8/layout/hierarchy4"/>
    <dgm:cxn modelId="{DD934DBA-5A5B-47CB-97A8-0A7C480CF7E0}" srcId="{BF63D0EC-28C6-4BAD-B154-7BF08F74357B}" destId="{33EEA4AE-0554-49D6-A023-A1BD663D2EC4}" srcOrd="1" destOrd="0" parTransId="{83345CA4-E552-4F4C-A5E7-32BEB1203547}" sibTransId="{ACF4E99A-873C-464A-8FDB-CBAC6C2F689C}"/>
    <dgm:cxn modelId="{D661001E-B272-41D0-B85F-6C816048AC17}" type="presOf" srcId="{33EEA4AE-0554-49D6-A023-A1BD663D2EC4}" destId="{E6D1E49B-80FB-4684-AD87-37087F9A01DA}" srcOrd="0" destOrd="0" presId="urn:microsoft.com/office/officeart/2005/8/layout/hierarchy4"/>
    <dgm:cxn modelId="{7ACEC1E6-B68F-485A-9BEE-6449B30D8228}" srcId="{33EEA4AE-0554-49D6-A023-A1BD663D2EC4}" destId="{BF51A327-E42A-4490-8A52-C64D73FB1C0A}" srcOrd="0" destOrd="0" parTransId="{C03BC9EB-20CE-47C5-ADF6-7DCE2E1C04E4}" sibTransId="{3B91CE74-EFF6-439D-8D30-D024AEE6A956}"/>
    <dgm:cxn modelId="{33DF8A57-AE89-4D07-9A2B-67040F6CF162}" srcId="{6485AE64-F720-4822-8F5B-A06ACF416120}" destId="{BF63D0EC-28C6-4BAD-B154-7BF08F74357B}" srcOrd="0" destOrd="0" parTransId="{950E888A-D17D-4B5B-B40B-EF375B9C7EBE}" sibTransId="{5123AA25-A5A7-463C-9937-E393EBFF23E5}"/>
    <dgm:cxn modelId="{A5A1EC3A-814B-464F-A934-0DDDA89F9EA0}" type="presOf" srcId="{BF51A327-E42A-4490-8A52-C64D73FB1C0A}" destId="{2E5C9465-55AA-4384-8C1C-CF0BBA24E95B}" srcOrd="0" destOrd="0" presId="urn:microsoft.com/office/officeart/2005/8/layout/hierarchy4"/>
    <dgm:cxn modelId="{FEE9A22B-E039-46DD-8459-DA3ED2DF1378}" srcId="{F0F76F53-299D-48B8-8FBA-D9A13470C980}" destId="{BBD91527-231E-4CE2-B9C8-F3273AD55969}" srcOrd="0" destOrd="0" parTransId="{334C070A-4AB7-4ABE-B5B0-E5D9AC5A42CC}" sibTransId="{5A5322EC-1B03-4285-941F-C19569B83503}"/>
    <dgm:cxn modelId="{3C6168F5-F93A-46B1-88B0-C4D5928BD887}" type="presOf" srcId="{6485AE64-F720-4822-8F5B-A06ACF416120}" destId="{6E6B3CC0-2159-4296-B8C7-003BE9BAD1A7}" srcOrd="0" destOrd="0" presId="urn:microsoft.com/office/officeart/2005/8/layout/hierarchy4"/>
    <dgm:cxn modelId="{738513F9-FFA0-440C-87AD-640CBCA67318}" type="presOf" srcId="{F0F76F53-299D-48B8-8FBA-D9A13470C980}" destId="{79997B38-439F-4C25-9013-FFF33905DE55}" srcOrd="0" destOrd="0" presId="urn:microsoft.com/office/officeart/2005/8/layout/hierarchy4"/>
    <dgm:cxn modelId="{EF436254-8E2A-4DAD-8579-04E9C892DBAC}" type="presOf" srcId="{BBD91527-231E-4CE2-B9C8-F3273AD55969}" destId="{4F3FD1BE-7309-4421-B16E-E05449081F58}" srcOrd="0" destOrd="0" presId="urn:microsoft.com/office/officeart/2005/8/layout/hierarchy4"/>
    <dgm:cxn modelId="{C0EA36DB-DDF6-4BF6-9727-E635627F9D99}" type="presParOf" srcId="{6E6B3CC0-2159-4296-B8C7-003BE9BAD1A7}" destId="{B91C1207-F73E-48D7-85F3-F74BA662C3E0}" srcOrd="0" destOrd="0" presId="urn:microsoft.com/office/officeart/2005/8/layout/hierarchy4"/>
    <dgm:cxn modelId="{94B8F420-6A91-438A-8F01-9EA0D4AD4BA0}" type="presParOf" srcId="{B91C1207-F73E-48D7-85F3-F74BA662C3E0}" destId="{E88463AC-A66F-4B75-8246-4FECF1B0FFAA}" srcOrd="0" destOrd="0" presId="urn:microsoft.com/office/officeart/2005/8/layout/hierarchy4"/>
    <dgm:cxn modelId="{EB0502AA-F443-4766-A806-F7950989753F}" type="presParOf" srcId="{B91C1207-F73E-48D7-85F3-F74BA662C3E0}" destId="{B7425872-D364-4298-9486-F89FBB18947A}" srcOrd="1" destOrd="0" presId="urn:microsoft.com/office/officeart/2005/8/layout/hierarchy4"/>
    <dgm:cxn modelId="{26EAC1C5-8D19-4FAA-AE70-3BEB7D2F707E}" type="presParOf" srcId="{B91C1207-F73E-48D7-85F3-F74BA662C3E0}" destId="{388E59BB-1BA0-4496-87A7-30934E6B3B9B}" srcOrd="2" destOrd="0" presId="urn:microsoft.com/office/officeart/2005/8/layout/hierarchy4"/>
    <dgm:cxn modelId="{53F5C95D-6A97-4994-BE34-4B0A16D7D9CF}" type="presParOf" srcId="{388E59BB-1BA0-4496-87A7-30934E6B3B9B}" destId="{498D6560-E028-44F9-8F14-8AB15BEA9B99}" srcOrd="0" destOrd="0" presId="urn:microsoft.com/office/officeart/2005/8/layout/hierarchy4"/>
    <dgm:cxn modelId="{8DE6DA79-6844-4F36-A388-69D77EABD31B}" type="presParOf" srcId="{498D6560-E028-44F9-8F14-8AB15BEA9B99}" destId="{79997B38-439F-4C25-9013-FFF33905DE55}" srcOrd="0" destOrd="0" presId="urn:microsoft.com/office/officeart/2005/8/layout/hierarchy4"/>
    <dgm:cxn modelId="{1204C0D9-EFFA-46AB-9F85-0DC3F0C3E136}" type="presParOf" srcId="{498D6560-E028-44F9-8F14-8AB15BEA9B99}" destId="{5A03430F-E8CC-4EAE-8043-EA62F84EF777}" srcOrd="1" destOrd="0" presId="urn:microsoft.com/office/officeart/2005/8/layout/hierarchy4"/>
    <dgm:cxn modelId="{683A97F0-6384-4FC9-BFA7-5B193742D0B8}" type="presParOf" srcId="{498D6560-E028-44F9-8F14-8AB15BEA9B99}" destId="{EE8DA600-61B0-4799-B83E-1D8244E78AAA}" srcOrd="2" destOrd="0" presId="urn:microsoft.com/office/officeart/2005/8/layout/hierarchy4"/>
    <dgm:cxn modelId="{8EBFA3BB-5B61-4333-9081-533F46907F7D}" type="presParOf" srcId="{EE8DA600-61B0-4799-B83E-1D8244E78AAA}" destId="{3E902A29-01B0-4DBA-9B71-4220107F007A}" srcOrd="0" destOrd="0" presId="urn:microsoft.com/office/officeart/2005/8/layout/hierarchy4"/>
    <dgm:cxn modelId="{EA55A780-8670-4344-9471-BC8A7F526C9E}" type="presParOf" srcId="{3E902A29-01B0-4DBA-9B71-4220107F007A}" destId="{4F3FD1BE-7309-4421-B16E-E05449081F58}" srcOrd="0" destOrd="0" presId="urn:microsoft.com/office/officeart/2005/8/layout/hierarchy4"/>
    <dgm:cxn modelId="{9FF34713-79C7-46C8-8EFF-D7CA87BCCEBC}" type="presParOf" srcId="{3E902A29-01B0-4DBA-9B71-4220107F007A}" destId="{2111CBC3-FEAD-4AE1-99F5-D524EAA7785B}" srcOrd="1" destOrd="0" presId="urn:microsoft.com/office/officeart/2005/8/layout/hierarchy4"/>
    <dgm:cxn modelId="{A595EAB9-2299-4593-ADFC-D2E2C388C0B6}" type="presParOf" srcId="{388E59BB-1BA0-4496-87A7-30934E6B3B9B}" destId="{7012106A-9017-4C23-9CC5-26712FEF4017}" srcOrd="1" destOrd="0" presId="urn:microsoft.com/office/officeart/2005/8/layout/hierarchy4"/>
    <dgm:cxn modelId="{278A695D-9252-45E2-919D-E1D13D72DCE7}" type="presParOf" srcId="{388E59BB-1BA0-4496-87A7-30934E6B3B9B}" destId="{05F52E1A-206A-4D9A-9C7C-5F8DB3A8408D}" srcOrd="2" destOrd="0" presId="urn:microsoft.com/office/officeart/2005/8/layout/hierarchy4"/>
    <dgm:cxn modelId="{56DF57DD-0923-4D2E-9EE6-83C2ABC5D7FA}" type="presParOf" srcId="{05F52E1A-206A-4D9A-9C7C-5F8DB3A8408D}" destId="{E6D1E49B-80FB-4684-AD87-37087F9A01DA}" srcOrd="0" destOrd="0" presId="urn:microsoft.com/office/officeart/2005/8/layout/hierarchy4"/>
    <dgm:cxn modelId="{2BA66E7D-C3A5-4B12-BB8B-4FDA5F307013}" type="presParOf" srcId="{05F52E1A-206A-4D9A-9C7C-5F8DB3A8408D}" destId="{531164A0-B32C-4631-A386-7A6EF9D51C45}" srcOrd="1" destOrd="0" presId="urn:microsoft.com/office/officeart/2005/8/layout/hierarchy4"/>
    <dgm:cxn modelId="{C282E89E-B4FA-4789-878E-8B57D4374EFF}" type="presParOf" srcId="{05F52E1A-206A-4D9A-9C7C-5F8DB3A8408D}" destId="{16272DE3-1808-4E4C-8B8C-4F7C00739CC5}" srcOrd="2" destOrd="0" presId="urn:microsoft.com/office/officeart/2005/8/layout/hierarchy4"/>
    <dgm:cxn modelId="{8DDBD175-218A-4AAC-8ECC-D3875A9837AF}" type="presParOf" srcId="{16272DE3-1808-4E4C-8B8C-4F7C00739CC5}" destId="{FF871663-D318-4E2E-8547-66794DD4641B}" srcOrd="0" destOrd="0" presId="urn:microsoft.com/office/officeart/2005/8/layout/hierarchy4"/>
    <dgm:cxn modelId="{88080AA7-CBC1-4BC6-9479-8002590C185B}" type="presParOf" srcId="{FF871663-D318-4E2E-8547-66794DD4641B}" destId="{2E5C9465-55AA-4384-8C1C-CF0BBA24E95B}" srcOrd="0" destOrd="0" presId="urn:microsoft.com/office/officeart/2005/8/layout/hierarchy4"/>
    <dgm:cxn modelId="{9A701253-8553-4FAB-8A64-3AED639CEC1A}" type="presParOf" srcId="{FF871663-D318-4E2E-8547-66794DD4641B}" destId="{2E0113D9-1F37-4A0D-82E1-95093A7F586F}" srcOrd="1" destOrd="0" presId="urn:microsoft.com/office/officeart/2005/8/layout/hierarchy4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78B97F-E04F-4E63-B0B3-D8DD8968558F}" type="doc">
      <dgm:prSet loTypeId="urn:microsoft.com/office/officeart/2005/8/layout/hierarchy4" loCatId="hierarchy" qsTypeId="urn:microsoft.com/office/officeart/2005/8/quickstyle/simple1#8" qsCatId="simple" csTypeId="urn:microsoft.com/office/officeart/2005/8/colors/accent1_2#6" csCatId="accent1" phldr="1"/>
      <dgm:spPr/>
      <dgm:t>
        <a:bodyPr/>
        <a:lstStyle/>
        <a:p>
          <a:endParaRPr lang="uk-UA"/>
        </a:p>
      </dgm:t>
    </dgm:pt>
    <dgm:pt modelId="{F24348B9-9E65-42CE-AD9F-5BE382462010}">
      <dgm:prSet phldrT="[Текст]" custT="1"/>
      <dgm:spPr>
        <a:solidFill>
          <a:srgbClr val="FFFF00"/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за хімічними властивостями</a:t>
          </a:r>
          <a:endParaRPr lang="uk-UA" sz="60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EF3FAA73-0C5B-4DBC-BF78-FB999BCA5AFA}" type="parTrans" cxnId="{18511072-5FF2-4341-9EFA-DFBCB48D065B}">
      <dgm:prSet/>
      <dgm:spPr/>
      <dgm:t>
        <a:bodyPr/>
        <a:lstStyle/>
        <a:p>
          <a:endParaRPr lang="uk-UA"/>
        </a:p>
      </dgm:t>
    </dgm:pt>
    <dgm:pt modelId="{6CA46AF2-E3A3-4CC0-80F2-933AA923726C}" type="sibTrans" cxnId="{18511072-5FF2-4341-9EFA-DFBCB48D065B}">
      <dgm:prSet/>
      <dgm:spPr/>
      <dgm:t>
        <a:bodyPr/>
        <a:lstStyle/>
        <a:p>
          <a:endParaRPr lang="uk-UA"/>
        </a:p>
      </dgm:t>
    </dgm:pt>
    <dgm:pt modelId="{52695991-13FB-429A-AD7B-4613F5FAE064}">
      <dgm:prSet phldrT="[Текст]"/>
      <dgm:spPr>
        <a:solidFill>
          <a:schemeClr val="bg2">
            <a:lumMod val="90000"/>
          </a:schemeClr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нейтральні</a:t>
          </a:r>
          <a:endParaRPr lang="uk-UA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7FEDA21D-B4CA-4F70-B875-38DA16AB5B53}" type="parTrans" cxnId="{9B5C5590-EECC-4E24-8CEA-4BF0E70EB896}">
      <dgm:prSet/>
      <dgm:spPr/>
      <dgm:t>
        <a:bodyPr/>
        <a:lstStyle/>
        <a:p>
          <a:endParaRPr lang="uk-UA"/>
        </a:p>
      </dgm:t>
    </dgm:pt>
    <dgm:pt modelId="{CD62AFB5-084F-4F83-B7AF-2E6BF910AE63}" type="sibTrans" cxnId="{9B5C5590-EECC-4E24-8CEA-4BF0E70EB896}">
      <dgm:prSet/>
      <dgm:spPr/>
      <dgm:t>
        <a:bodyPr/>
        <a:lstStyle/>
        <a:p>
          <a:endParaRPr lang="uk-UA"/>
        </a:p>
      </dgm:t>
    </dgm:pt>
    <dgm:pt modelId="{988D4DDD-1EF7-4BB0-BB7A-C4C89D5BDA87}">
      <dgm:prSet phldrT="[Текст]" custT="1"/>
      <dgm:spPr>
        <a:solidFill>
          <a:schemeClr val="accent5">
            <a:lumMod val="60000"/>
            <a:lumOff val="40000"/>
          </a:schemeClr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7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основні</a:t>
          </a:r>
          <a:endParaRPr lang="uk-UA" sz="72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0DE21419-98CD-47B3-A159-6D3F998C1242}" type="parTrans" cxnId="{E34BA847-9965-457C-A37C-61897EC9312F}">
      <dgm:prSet/>
      <dgm:spPr/>
      <dgm:t>
        <a:bodyPr/>
        <a:lstStyle/>
        <a:p>
          <a:endParaRPr lang="uk-UA"/>
        </a:p>
      </dgm:t>
    </dgm:pt>
    <dgm:pt modelId="{09F696A6-684D-4560-9309-8B326F786303}" type="sibTrans" cxnId="{E34BA847-9965-457C-A37C-61897EC9312F}">
      <dgm:prSet/>
      <dgm:spPr/>
      <dgm:t>
        <a:bodyPr/>
        <a:lstStyle/>
        <a:p>
          <a:endParaRPr lang="uk-UA"/>
        </a:p>
      </dgm:t>
    </dgm:pt>
    <dgm:pt modelId="{F0CDDC85-B666-416D-8964-C0FD9FACD79E}">
      <dgm:prSet phldrT="[Текст]" custT="1"/>
      <dgm:spPr>
        <a:solidFill>
          <a:srgbClr val="FF9999"/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7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кислі</a:t>
          </a:r>
          <a:endParaRPr lang="uk-UA" sz="72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E2672E1F-15FD-4A3E-9B1C-A4BBF06F8ADE}" type="parTrans" cxnId="{AC575BA2-2AA0-4224-B4E1-984F2EAC0CDB}">
      <dgm:prSet/>
      <dgm:spPr/>
      <dgm:t>
        <a:bodyPr/>
        <a:lstStyle/>
        <a:p>
          <a:endParaRPr lang="uk-UA"/>
        </a:p>
      </dgm:t>
    </dgm:pt>
    <dgm:pt modelId="{0A9DBABB-1DC6-47B9-A7EB-3A717BE638C9}" type="sibTrans" cxnId="{AC575BA2-2AA0-4224-B4E1-984F2EAC0CDB}">
      <dgm:prSet/>
      <dgm:spPr/>
      <dgm:t>
        <a:bodyPr/>
        <a:lstStyle/>
        <a:p>
          <a:endParaRPr lang="uk-UA"/>
        </a:p>
      </dgm:t>
    </dgm:pt>
    <dgm:pt modelId="{006182FF-28DA-4949-9C0A-01AECB012A1E}" type="pres">
      <dgm:prSet presAssocID="{0078B97F-E04F-4E63-B0B3-D8DD8968558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AFD24D5D-12C5-4F01-8405-38C8D8ED876C}" type="pres">
      <dgm:prSet presAssocID="{F24348B9-9E65-42CE-AD9F-5BE382462010}" presName="vertOne" presStyleCnt="0"/>
      <dgm:spPr/>
    </dgm:pt>
    <dgm:pt modelId="{FBE58E9C-EA5A-4315-A99F-6EF31AB4DFEC}" type="pres">
      <dgm:prSet presAssocID="{F24348B9-9E65-42CE-AD9F-5BE382462010}" presName="txOne" presStyleLbl="node0" presStyleIdx="0" presStyleCnt="1" custScaleX="87834" custScaleY="74868" custLinFactNeighborX="0" custLinFactNeighborY="-157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CB74027-AEB5-4A6C-9567-173E827B33CC}" type="pres">
      <dgm:prSet presAssocID="{F24348B9-9E65-42CE-AD9F-5BE382462010}" presName="parTransOne" presStyleCnt="0"/>
      <dgm:spPr/>
    </dgm:pt>
    <dgm:pt modelId="{0842FC16-A39F-476D-AEB9-0BB117E4A2B5}" type="pres">
      <dgm:prSet presAssocID="{F24348B9-9E65-42CE-AD9F-5BE382462010}" presName="horzOne" presStyleCnt="0"/>
      <dgm:spPr/>
    </dgm:pt>
    <dgm:pt modelId="{80EDEA2B-5147-4B51-A2D2-9E661025A9AF}" type="pres">
      <dgm:prSet presAssocID="{52695991-13FB-429A-AD7B-4613F5FAE064}" presName="vertTwo" presStyleCnt="0"/>
      <dgm:spPr/>
    </dgm:pt>
    <dgm:pt modelId="{791100BA-ACA5-44EC-89A0-FE5B89B9A9D2}" type="pres">
      <dgm:prSet presAssocID="{52695991-13FB-429A-AD7B-4613F5FAE064}" presName="txTwo" presStyleLbl="node2" presStyleIdx="0" presStyleCnt="2" custLinFactNeighborX="53482" custLinFactNeighborY="177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B7CA55F-D609-4FD8-BDC3-FFADA3E632C1}" type="pres">
      <dgm:prSet presAssocID="{52695991-13FB-429A-AD7B-4613F5FAE064}" presName="horzTwo" presStyleCnt="0"/>
      <dgm:spPr/>
    </dgm:pt>
    <dgm:pt modelId="{C67CE31F-0D83-4A8C-9CF4-E7704BC7EA2D}" type="pres">
      <dgm:prSet presAssocID="{CD62AFB5-084F-4F83-B7AF-2E6BF910AE63}" presName="sibSpaceTwo" presStyleCnt="0"/>
      <dgm:spPr/>
    </dgm:pt>
    <dgm:pt modelId="{968B3EB1-75D7-4A69-A15F-F1B7E553C677}" type="pres">
      <dgm:prSet presAssocID="{988D4DDD-1EF7-4BB0-BB7A-C4C89D5BDA87}" presName="vertTwo" presStyleCnt="0"/>
      <dgm:spPr/>
    </dgm:pt>
    <dgm:pt modelId="{8C9AE9A8-78EE-4F99-BC86-8499E4E611F1}" type="pres">
      <dgm:prSet presAssocID="{988D4DDD-1EF7-4BB0-BB7A-C4C89D5BDA87}" presName="txTwo" presStyleLbl="node2" presStyleIdx="1" presStyleCnt="2" custLinFactY="100000" custLinFactNeighborX="-2896" custLinFactNeighborY="11494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FA2ABA4-1383-42B5-AA9B-2C9186ABBF14}" type="pres">
      <dgm:prSet presAssocID="{988D4DDD-1EF7-4BB0-BB7A-C4C89D5BDA87}" presName="parTransTwo" presStyleCnt="0"/>
      <dgm:spPr/>
    </dgm:pt>
    <dgm:pt modelId="{6B52BFB8-0B2F-4E6A-9E89-122965D1DE4B}" type="pres">
      <dgm:prSet presAssocID="{988D4DDD-1EF7-4BB0-BB7A-C4C89D5BDA87}" presName="horzTwo" presStyleCnt="0"/>
      <dgm:spPr/>
    </dgm:pt>
    <dgm:pt modelId="{9517BE29-4433-4844-B9AF-B6C6E33A74B5}" type="pres">
      <dgm:prSet presAssocID="{F0CDDC85-B666-416D-8964-C0FD9FACD79E}" presName="vertThree" presStyleCnt="0"/>
      <dgm:spPr/>
    </dgm:pt>
    <dgm:pt modelId="{0000A516-C270-467F-832B-80774E0D24F9}" type="pres">
      <dgm:prSet presAssocID="{F0CDDC85-B666-416D-8964-C0FD9FACD79E}" presName="txThree" presStyleLbl="node3" presStyleIdx="0" presStyleCnt="1" custLinFactX="-7174" custLinFactNeighborX="-100000" custLinFactNeighborY="156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F97DFCB-32A4-4CF5-BA22-586FD82B0A85}" type="pres">
      <dgm:prSet presAssocID="{F0CDDC85-B666-416D-8964-C0FD9FACD79E}" presName="horzThree" presStyleCnt="0"/>
      <dgm:spPr/>
    </dgm:pt>
  </dgm:ptLst>
  <dgm:cxnLst>
    <dgm:cxn modelId="{FF99A450-163D-4B86-B0BF-FF1EE114F622}" type="presOf" srcId="{988D4DDD-1EF7-4BB0-BB7A-C4C89D5BDA87}" destId="{8C9AE9A8-78EE-4F99-BC86-8499E4E611F1}" srcOrd="0" destOrd="0" presId="urn:microsoft.com/office/officeart/2005/8/layout/hierarchy4"/>
    <dgm:cxn modelId="{9B5C5590-EECC-4E24-8CEA-4BF0E70EB896}" srcId="{F24348B9-9E65-42CE-AD9F-5BE382462010}" destId="{52695991-13FB-429A-AD7B-4613F5FAE064}" srcOrd="0" destOrd="0" parTransId="{7FEDA21D-B4CA-4F70-B875-38DA16AB5B53}" sibTransId="{CD62AFB5-084F-4F83-B7AF-2E6BF910AE63}"/>
    <dgm:cxn modelId="{34CD2A7D-5ADC-4849-B02F-FD4CFAD7B2CA}" type="presOf" srcId="{52695991-13FB-429A-AD7B-4613F5FAE064}" destId="{791100BA-ACA5-44EC-89A0-FE5B89B9A9D2}" srcOrd="0" destOrd="0" presId="urn:microsoft.com/office/officeart/2005/8/layout/hierarchy4"/>
    <dgm:cxn modelId="{BA531897-8472-424D-8394-2705A9E94FB9}" type="presOf" srcId="{F24348B9-9E65-42CE-AD9F-5BE382462010}" destId="{FBE58E9C-EA5A-4315-A99F-6EF31AB4DFEC}" srcOrd="0" destOrd="0" presId="urn:microsoft.com/office/officeart/2005/8/layout/hierarchy4"/>
    <dgm:cxn modelId="{E34BA847-9965-457C-A37C-61897EC9312F}" srcId="{F24348B9-9E65-42CE-AD9F-5BE382462010}" destId="{988D4DDD-1EF7-4BB0-BB7A-C4C89D5BDA87}" srcOrd="1" destOrd="0" parTransId="{0DE21419-98CD-47B3-A159-6D3F998C1242}" sibTransId="{09F696A6-684D-4560-9309-8B326F786303}"/>
    <dgm:cxn modelId="{63D6998B-F0A0-4D9C-AC7B-1127323FBD23}" type="presOf" srcId="{F0CDDC85-B666-416D-8964-C0FD9FACD79E}" destId="{0000A516-C270-467F-832B-80774E0D24F9}" srcOrd="0" destOrd="0" presId="urn:microsoft.com/office/officeart/2005/8/layout/hierarchy4"/>
    <dgm:cxn modelId="{AC575BA2-2AA0-4224-B4E1-984F2EAC0CDB}" srcId="{988D4DDD-1EF7-4BB0-BB7A-C4C89D5BDA87}" destId="{F0CDDC85-B666-416D-8964-C0FD9FACD79E}" srcOrd="0" destOrd="0" parTransId="{E2672E1F-15FD-4A3E-9B1C-A4BBF06F8ADE}" sibTransId="{0A9DBABB-1DC6-47B9-A7EB-3A717BE638C9}"/>
    <dgm:cxn modelId="{E6642C0E-87D9-4926-BCD0-442881319EF7}" type="presOf" srcId="{0078B97F-E04F-4E63-B0B3-D8DD8968558F}" destId="{006182FF-28DA-4949-9C0A-01AECB012A1E}" srcOrd="0" destOrd="0" presId="urn:microsoft.com/office/officeart/2005/8/layout/hierarchy4"/>
    <dgm:cxn modelId="{18511072-5FF2-4341-9EFA-DFBCB48D065B}" srcId="{0078B97F-E04F-4E63-B0B3-D8DD8968558F}" destId="{F24348B9-9E65-42CE-AD9F-5BE382462010}" srcOrd="0" destOrd="0" parTransId="{EF3FAA73-0C5B-4DBC-BF78-FB999BCA5AFA}" sibTransId="{6CA46AF2-E3A3-4CC0-80F2-933AA923726C}"/>
    <dgm:cxn modelId="{CE57595E-729F-41E7-ADE1-62CC1F94F048}" type="presParOf" srcId="{006182FF-28DA-4949-9C0A-01AECB012A1E}" destId="{AFD24D5D-12C5-4F01-8405-38C8D8ED876C}" srcOrd="0" destOrd="0" presId="urn:microsoft.com/office/officeart/2005/8/layout/hierarchy4"/>
    <dgm:cxn modelId="{E396EA01-AA8F-49EA-8A9D-F45850693F2A}" type="presParOf" srcId="{AFD24D5D-12C5-4F01-8405-38C8D8ED876C}" destId="{FBE58E9C-EA5A-4315-A99F-6EF31AB4DFEC}" srcOrd="0" destOrd="0" presId="urn:microsoft.com/office/officeart/2005/8/layout/hierarchy4"/>
    <dgm:cxn modelId="{6C5EC932-6326-4E28-8E0C-6E4D121C3036}" type="presParOf" srcId="{AFD24D5D-12C5-4F01-8405-38C8D8ED876C}" destId="{3CB74027-AEB5-4A6C-9567-173E827B33CC}" srcOrd="1" destOrd="0" presId="urn:microsoft.com/office/officeart/2005/8/layout/hierarchy4"/>
    <dgm:cxn modelId="{9AC90ED5-7762-4E50-83E0-72E54AF4A4EF}" type="presParOf" srcId="{AFD24D5D-12C5-4F01-8405-38C8D8ED876C}" destId="{0842FC16-A39F-476D-AEB9-0BB117E4A2B5}" srcOrd="2" destOrd="0" presId="urn:microsoft.com/office/officeart/2005/8/layout/hierarchy4"/>
    <dgm:cxn modelId="{03A7039D-A154-4141-B111-E9D15FAF9109}" type="presParOf" srcId="{0842FC16-A39F-476D-AEB9-0BB117E4A2B5}" destId="{80EDEA2B-5147-4B51-A2D2-9E661025A9AF}" srcOrd="0" destOrd="0" presId="urn:microsoft.com/office/officeart/2005/8/layout/hierarchy4"/>
    <dgm:cxn modelId="{102DEA31-FCF4-47A8-A231-09D5202F8908}" type="presParOf" srcId="{80EDEA2B-5147-4B51-A2D2-9E661025A9AF}" destId="{791100BA-ACA5-44EC-89A0-FE5B89B9A9D2}" srcOrd="0" destOrd="0" presId="urn:microsoft.com/office/officeart/2005/8/layout/hierarchy4"/>
    <dgm:cxn modelId="{F48294F3-2ABA-479E-8BF5-B4C7B43235D2}" type="presParOf" srcId="{80EDEA2B-5147-4B51-A2D2-9E661025A9AF}" destId="{3B7CA55F-D609-4FD8-BDC3-FFADA3E632C1}" srcOrd="1" destOrd="0" presId="urn:microsoft.com/office/officeart/2005/8/layout/hierarchy4"/>
    <dgm:cxn modelId="{DF0B29B5-C4F9-4C0B-A653-9D57FC9B218D}" type="presParOf" srcId="{0842FC16-A39F-476D-AEB9-0BB117E4A2B5}" destId="{C67CE31F-0D83-4A8C-9CF4-E7704BC7EA2D}" srcOrd="1" destOrd="0" presId="urn:microsoft.com/office/officeart/2005/8/layout/hierarchy4"/>
    <dgm:cxn modelId="{E48870C5-611D-4109-9C3D-F93342D70974}" type="presParOf" srcId="{0842FC16-A39F-476D-AEB9-0BB117E4A2B5}" destId="{968B3EB1-75D7-4A69-A15F-F1B7E553C677}" srcOrd="2" destOrd="0" presId="urn:microsoft.com/office/officeart/2005/8/layout/hierarchy4"/>
    <dgm:cxn modelId="{09A4B0D4-8576-4113-84C9-DE4667231DCA}" type="presParOf" srcId="{968B3EB1-75D7-4A69-A15F-F1B7E553C677}" destId="{8C9AE9A8-78EE-4F99-BC86-8499E4E611F1}" srcOrd="0" destOrd="0" presId="urn:microsoft.com/office/officeart/2005/8/layout/hierarchy4"/>
    <dgm:cxn modelId="{086FB31A-C23E-4B69-95F1-70E14C3B1FF3}" type="presParOf" srcId="{968B3EB1-75D7-4A69-A15F-F1B7E553C677}" destId="{EFA2ABA4-1383-42B5-AA9B-2C9186ABBF14}" srcOrd="1" destOrd="0" presId="urn:microsoft.com/office/officeart/2005/8/layout/hierarchy4"/>
    <dgm:cxn modelId="{E79DD909-B84A-44E6-8EEE-4706145DDB27}" type="presParOf" srcId="{968B3EB1-75D7-4A69-A15F-F1B7E553C677}" destId="{6B52BFB8-0B2F-4E6A-9E89-122965D1DE4B}" srcOrd="2" destOrd="0" presId="urn:microsoft.com/office/officeart/2005/8/layout/hierarchy4"/>
    <dgm:cxn modelId="{0E514A50-50AD-4919-AD5C-C34DE83CB25F}" type="presParOf" srcId="{6B52BFB8-0B2F-4E6A-9E89-122965D1DE4B}" destId="{9517BE29-4433-4844-B9AF-B6C6E33A74B5}" srcOrd="0" destOrd="0" presId="urn:microsoft.com/office/officeart/2005/8/layout/hierarchy4"/>
    <dgm:cxn modelId="{CF41F2BC-D3CF-408F-803B-851AADB467D8}" type="presParOf" srcId="{9517BE29-4433-4844-B9AF-B6C6E33A74B5}" destId="{0000A516-C270-467F-832B-80774E0D24F9}" srcOrd="0" destOrd="0" presId="urn:microsoft.com/office/officeart/2005/8/layout/hierarchy4"/>
    <dgm:cxn modelId="{8A2F3F0B-8A99-4DFA-B15D-165419DA201C}" type="presParOf" srcId="{9517BE29-4433-4844-B9AF-B6C6E33A74B5}" destId="{9F97DFCB-32A4-4CF5-BA22-586FD82B0A8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B86E86-DAD3-468D-BF4A-51CC71600885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2AA3DD-B40A-46FC-99D8-D4F0D3B38648}">
      <dgm:prSet phldrT="[Текст]" custT="1"/>
      <dgm:spPr>
        <a:solidFill>
          <a:srgbClr val="FFFF00"/>
        </a:solidFill>
        <a:ln w="38100">
          <a:solidFill>
            <a:srgbClr val="7030A0"/>
          </a:solidFill>
        </a:ln>
      </dgm:spPr>
      <dgm:t>
        <a:bodyPr/>
        <a:lstStyle/>
        <a:p>
          <a:r>
            <a:rPr lang="uk-UA" sz="6000" b="1" dirty="0" smtClean="0">
              <a:solidFill>
                <a:srgbClr val="FF0000"/>
              </a:solidFill>
              <a:latin typeface="Arial Narrow" pitchFamily="34" charset="0"/>
            </a:rPr>
            <a:t>замінні</a:t>
          </a:r>
          <a:endParaRPr lang="ru-RU" sz="60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C123ABC0-7A14-49B1-B665-6C2DBED95F9D}" type="parTrans" cxnId="{960C2482-CAC4-46DD-B9DE-212A05921A00}">
      <dgm:prSet/>
      <dgm:spPr/>
      <dgm:t>
        <a:bodyPr/>
        <a:lstStyle/>
        <a:p>
          <a:endParaRPr lang="ru-RU"/>
        </a:p>
      </dgm:t>
    </dgm:pt>
    <dgm:pt modelId="{C44208F0-2DBD-4BEB-82A5-5F67F23DA3AB}" type="sibTrans" cxnId="{960C2482-CAC4-46DD-B9DE-212A05921A00}">
      <dgm:prSet/>
      <dgm:spPr/>
      <dgm:t>
        <a:bodyPr/>
        <a:lstStyle/>
        <a:p>
          <a:endParaRPr lang="ru-RU"/>
        </a:p>
      </dgm:t>
    </dgm:pt>
    <dgm:pt modelId="{A81E99FB-E34E-4272-98ED-D986BFB9D40E}">
      <dgm:prSet phldrT="[Текст]" custT="1"/>
      <dgm:spPr>
        <a:solidFill>
          <a:srgbClr val="FFFF00"/>
        </a:solidFill>
        <a:ln w="38100">
          <a:solidFill>
            <a:srgbClr val="7030A0"/>
          </a:solidFill>
        </a:ln>
      </dgm:spPr>
      <dgm:t>
        <a:bodyPr/>
        <a:lstStyle/>
        <a:p>
          <a:r>
            <a:rPr lang="uk-UA" sz="5400" b="1" dirty="0" smtClean="0">
              <a:solidFill>
                <a:srgbClr val="FF0000"/>
              </a:solidFill>
              <a:latin typeface="Arial Narrow" pitchFamily="34" charset="0"/>
            </a:rPr>
            <a:t>незамінні</a:t>
          </a:r>
          <a:endParaRPr lang="ru-RU" sz="54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7D415B31-8E23-4D77-827A-AADDFD1B3A6A}" type="parTrans" cxnId="{580F0E29-6C75-4253-B788-E56C3E40C8FF}">
      <dgm:prSet/>
      <dgm:spPr/>
      <dgm:t>
        <a:bodyPr/>
        <a:lstStyle/>
        <a:p>
          <a:endParaRPr lang="ru-RU"/>
        </a:p>
      </dgm:t>
    </dgm:pt>
    <dgm:pt modelId="{0B941CF6-C689-4A04-BC40-FDEABB360442}" type="sibTrans" cxnId="{580F0E29-6C75-4253-B788-E56C3E40C8FF}">
      <dgm:prSet/>
      <dgm:spPr/>
      <dgm:t>
        <a:bodyPr/>
        <a:lstStyle/>
        <a:p>
          <a:endParaRPr lang="ru-RU"/>
        </a:p>
      </dgm:t>
    </dgm:pt>
    <dgm:pt modelId="{327877EC-607C-46ED-A8E7-42041A9FA329}" type="pres">
      <dgm:prSet presAssocID="{EAB86E86-DAD3-468D-BF4A-51CC7160088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2BB4E9-AE6A-471F-BEE7-0AB420212701}" type="pres">
      <dgm:prSet presAssocID="{182AA3DD-B40A-46FC-99D8-D4F0D3B38648}" presName="arrow" presStyleLbl="node1" presStyleIdx="0" presStyleCnt="2" custScaleX="78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B1D8E-6665-4B0F-90C3-53CCA3F44798}" type="pres">
      <dgm:prSet presAssocID="{A81E99FB-E34E-4272-98ED-D986BFB9D40E}" presName="arrow" presStyleLbl="node1" presStyleIdx="1" presStyleCnt="2" custScaleX="78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C2482-CAC4-46DD-B9DE-212A05921A00}" srcId="{EAB86E86-DAD3-468D-BF4A-51CC71600885}" destId="{182AA3DD-B40A-46FC-99D8-D4F0D3B38648}" srcOrd="0" destOrd="0" parTransId="{C123ABC0-7A14-49B1-B665-6C2DBED95F9D}" sibTransId="{C44208F0-2DBD-4BEB-82A5-5F67F23DA3AB}"/>
    <dgm:cxn modelId="{CC19A9C1-4BE8-4936-91DB-A76CBF1766D3}" type="presOf" srcId="{A81E99FB-E34E-4272-98ED-D986BFB9D40E}" destId="{16FB1D8E-6665-4B0F-90C3-53CCA3F44798}" srcOrd="0" destOrd="0" presId="urn:microsoft.com/office/officeart/2005/8/layout/arrow1"/>
    <dgm:cxn modelId="{740DDC74-8A8A-4C1E-96B6-039074E22C37}" type="presOf" srcId="{EAB86E86-DAD3-468D-BF4A-51CC71600885}" destId="{327877EC-607C-46ED-A8E7-42041A9FA329}" srcOrd="0" destOrd="0" presId="urn:microsoft.com/office/officeart/2005/8/layout/arrow1"/>
    <dgm:cxn modelId="{580F0E29-6C75-4253-B788-E56C3E40C8FF}" srcId="{EAB86E86-DAD3-468D-BF4A-51CC71600885}" destId="{A81E99FB-E34E-4272-98ED-D986BFB9D40E}" srcOrd="1" destOrd="0" parTransId="{7D415B31-8E23-4D77-827A-AADDFD1B3A6A}" sibTransId="{0B941CF6-C689-4A04-BC40-FDEABB360442}"/>
    <dgm:cxn modelId="{870238BC-7272-497C-9CE0-8CFD6A97A2FE}" type="presOf" srcId="{182AA3DD-B40A-46FC-99D8-D4F0D3B38648}" destId="{2E2BB4E9-AE6A-471F-BEE7-0AB420212701}" srcOrd="0" destOrd="0" presId="urn:microsoft.com/office/officeart/2005/8/layout/arrow1"/>
    <dgm:cxn modelId="{32871C56-6C2A-43CC-986C-8A660B528450}" type="presParOf" srcId="{327877EC-607C-46ED-A8E7-42041A9FA329}" destId="{2E2BB4E9-AE6A-471F-BEE7-0AB420212701}" srcOrd="0" destOrd="0" presId="urn:microsoft.com/office/officeart/2005/8/layout/arrow1"/>
    <dgm:cxn modelId="{6E801F2C-CC45-4B67-A0CA-20EE94E349D6}" type="presParOf" srcId="{327877EC-607C-46ED-A8E7-42041A9FA329}" destId="{16FB1D8E-6665-4B0F-90C3-53CCA3F4479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C14B1A-8560-4596-9CC3-A49A1DAB3886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63C98E7-CF5E-4FE7-B480-FEEEB2BDECD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3600" b="1" spc="-150" dirty="0" smtClean="0">
              <a:solidFill>
                <a:srgbClr val="002060"/>
              </a:solidFill>
              <a:latin typeface="Arial Narrow" pitchFamily="34" charset="0"/>
            </a:rPr>
            <a:t>прості  пептиди</a:t>
          </a:r>
        </a:p>
        <a:p>
          <a:r>
            <a:rPr lang="uk-UA" sz="4000" b="1" dirty="0" smtClean="0">
              <a:solidFill>
                <a:srgbClr val="002060"/>
              </a:solidFill>
              <a:latin typeface="Arial Narrow" pitchFamily="34" charset="0"/>
            </a:rPr>
            <a:t>2 - 10  </a:t>
          </a:r>
          <a:r>
            <a:rPr lang="uk-UA" sz="4000" b="1" dirty="0" err="1" smtClean="0">
              <a:solidFill>
                <a:srgbClr val="002060"/>
              </a:solidFill>
              <a:latin typeface="Arial Narrow" pitchFamily="34" charset="0"/>
            </a:rPr>
            <a:t>амк</a:t>
          </a:r>
          <a:endParaRPr lang="uk-UA" sz="40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F7AD4176-4E4C-4009-A4A7-3ACBBCB1FEF8}" type="parTrans" cxnId="{799D951D-F0E1-454D-A6DE-8AC5935704CE}">
      <dgm:prSet/>
      <dgm:spPr/>
      <dgm:t>
        <a:bodyPr/>
        <a:lstStyle/>
        <a:p>
          <a:endParaRPr lang="uk-UA"/>
        </a:p>
      </dgm:t>
    </dgm:pt>
    <dgm:pt modelId="{00A320EA-1C67-4B50-AB90-063FE599CF36}" type="sibTrans" cxnId="{799D951D-F0E1-454D-A6DE-8AC5935704CE}">
      <dgm:prSet/>
      <dgm:spPr/>
      <dgm:t>
        <a:bodyPr/>
        <a:lstStyle/>
        <a:p>
          <a:endParaRPr lang="uk-UA"/>
        </a:p>
      </dgm:t>
    </dgm:pt>
    <dgm:pt modelId="{51ED757A-F3B7-4247-BA91-8E80E2E49AD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4800" b="1" dirty="0" err="1" smtClean="0">
              <a:solidFill>
                <a:srgbClr val="002060"/>
              </a:solidFill>
              <a:latin typeface="Arial Narrow" pitchFamily="34" charset="0"/>
            </a:rPr>
            <a:t>олігопептиди</a:t>
          </a:r>
          <a:endParaRPr lang="uk-UA" sz="4800" b="1" dirty="0" smtClean="0">
            <a:solidFill>
              <a:srgbClr val="002060"/>
            </a:solidFill>
            <a:latin typeface="Arial Narrow" pitchFamily="34" charset="0"/>
          </a:endParaRPr>
        </a:p>
        <a:p>
          <a:r>
            <a:rPr lang="uk-UA" sz="4000" b="1" dirty="0" smtClean="0">
              <a:solidFill>
                <a:srgbClr val="002060"/>
              </a:solidFill>
              <a:latin typeface="Arial Narrow" pitchFamily="34" charset="0"/>
            </a:rPr>
            <a:t>10 - 50 </a:t>
          </a:r>
          <a:r>
            <a:rPr lang="uk-UA" sz="4000" b="1" dirty="0" err="1" smtClean="0">
              <a:solidFill>
                <a:srgbClr val="002060"/>
              </a:solidFill>
              <a:latin typeface="Arial Narrow" pitchFamily="34" charset="0"/>
            </a:rPr>
            <a:t>амк</a:t>
          </a:r>
          <a:endParaRPr lang="uk-UA" sz="4000" b="1" dirty="0" smtClean="0">
            <a:solidFill>
              <a:srgbClr val="002060"/>
            </a:solidFill>
            <a:latin typeface="Arial Narrow" pitchFamily="34" charset="0"/>
          </a:endParaRPr>
        </a:p>
      </dgm:t>
    </dgm:pt>
    <dgm:pt modelId="{81BB6D73-4FDA-4E26-8793-5D9779964A93}" type="parTrans" cxnId="{1A3F7F46-EA3C-4FA8-AA56-6A7B68BB8E49}">
      <dgm:prSet/>
      <dgm:spPr/>
      <dgm:t>
        <a:bodyPr/>
        <a:lstStyle/>
        <a:p>
          <a:endParaRPr lang="uk-UA"/>
        </a:p>
      </dgm:t>
    </dgm:pt>
    <dgm:pt modelId="{55245AC5-746E-4460-AB99-DCBCDB968658}" type="sibTrans" cxnId="{1A3F7F46-EA3C-4FA8-AA56-6A7B68BB8E49}">
      <dgm:prSet/>
      <dgm:spPr/>
      <dgm:t>
        <a:bodyPr/>
        <a:lstStyle/>
        <a:p>
          <a:endParaRPr lang="uk-UA"/>
        </a:p>
      </dgm:t>
    </dgm:pt>
    <dgm:pt modelId="{91B5F160-4B6A-4F4C-8D93-F19E77E262C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</a:rPr>
            <a:t>поліпептиди</a:t>
          </a:r>
        </a:p>
        <a:p>
          <a:pPr>
            <a:lnSpc>
              <a:spcPct val="70000"/>
            </a:lnSpc>
          </a:pP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</a:rPr>
            <a:t>(білки)</a:t>
          </a:r>
        </a:p>
        <a:p>
          <a:pPr>
            <a:lnSpc>
              <a:spcPct val="70000"/>
            </a:lnSpc>
          </a:pP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</a:rPr>
            <a:t> </a:t>
          </a: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  <a:ea typeface="Arial Unicode MS"/>
              <a:cs typeface="Arial Unicode MS"/>
            </a:rPr>
            <a:t>&gt;</a:t>
          </a: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</a:rPr>
            <a:t>6000 Д     </a:t>
          </a: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  <a:ea typeface="Arial Unicode MS"/>
              <a:cs typeface="Arial Unicode MS"/>
            </a:rPr>
            <a:t>&gt;</a:t>
          </a:r>
          <a:r>
            <a:rPr lang="uk-UA" sz="4800" b="1" dirty="0" smtClean="0">
              <a:solidFill>
                <a:srgbClr val="002060"/>
              </a:solidFill>
              <a:latin typeface="Arial Narrow" pitchFamily="34" charset="0"/>
            </a:rPr>
            <a:t>50 </a:t>
          </a:r>
          <a:r>
            <a:rPr lang="uk-UA" sz="4800" b="1" dirty="0" err="1" smtClean="0">
              <a:solidFill>
                <a:srgbClr val="002060"/>
              </a:solidFill>
              <a:latin typeface="Arial Narrow" pitchFamily="34" charset="0"/>
            </a:rPr>
            <a:t>амк</a:t>
          </a:r>
          <a:endParaRPr lang="uk-UA" sz="48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3284CBC4-7C70-4A32-A708-5536A81F9FD0}" type="parTrans" cxnId="{A5BED9B8-B743-4EE3-98E2-9B6ADD6BE775}">
      <dgm:prSet/>
      <dgm:spPr/>
      <dgm:t>
        <a:bodyPr/>
        <a:lstStyle/>
        <a:p>
          <a:endParaRPr lang="uk-UA"/>
        </a:p>
      </dgm:t>
    </dgm:pt>
    <dgm:pt modelId="{51D9E838-A001-4A54-B2CA-49A581A15185}" type="sibTrans" cxnId="{A5BED9B8-B743-4EE3-98E2-9B6ADD6BE775}">
      <dgm:prSet/>
      <dgm:spPr/>
      <dgm:t>
        <a:bodyPr/>
        <a:lstStyle/>
        <a:p>
          <a:endParaRPr lang="uk-UA"/>
        </a:p>
      </dgm:t>
    </dgm:pt>
    <dgm:pt modelId="{4BBBD898-CA84-401A-B098-056C8C7838AE}" type="pres">
      <dgm:prSet presAssocID="{04C14B1A-8560-4596-9CC3-A49A1DAB38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A004AC2-6206-4333-A55F-F796F021718B}" type="pres">
      <dgm:prSet presAssocID="{263C98E7-CF5E-4FE7-B480-FEEEB2BDECD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4CFD14-CF7C-4A09-9316-66828DBA5FE8}" type="pres">
      <dgm:prSet presAssocID="{00A320EA-1C67-4B50-AB90-063FE599CF36}" presName="sibTrans" presStyleCnt="0"/>
      <dgm:spPr/>
    </dgm:pt>
    <dgm:pt modelId="{B5D081CD-DE8A-4030-802C-5109E86D00C4}" type="pres">
      <dgm:prSet presAssocID="{51ED757A-F3B7-4247-BA91-8E80E2E49AD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9F194D-A215-4784-961F-6BAF728A3E5C}" type="pres">
      <dgm:prSet presAssocID="{55245AC5-746E-4460-AB99-DCBCDB968658}" presName="sibTrans" presStyleCnt="0"/>
      <dgm:spPr/>
    </dgm:pt>
    <dgm:pt modelId="{70DDC789-76DD-4BC4-BECC-324EF0BA83CB}" type="pres">
      <dgm:prSet presAssocID="{91B5F160-4B6A-4F4C-8D93-F19E77E262C9}" presName="node" presStyleLbl="node1" presStyleIdx="2" presStyleCnt="3" custScaleX="128001" custScaleY="1102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99D951D-F0E1-454D-A6DE-8AC5935704CE}" srcId="{04C14B1A-8560-4596-9CC3-A49A1DAB3886}" destId="{263C98E7-CF5E-4FE7-B480-FEEEB2BDECD6}" srcOrd="0" destOrd="0" parTransId="{F7AD4176-4E4C-4009-A4A7-3ACBBCB1FEF8}" sibTransId="{00A320EA-1C67-4B50-AB90-063FE599CF36}"/>
    <dgm:cxn modelId="{87B24979-97DE-4675-BD64-03C3DDF53F74}" type="presOf" srcId="{04C14B1A-8560-4596-9CC3-A49A1DAB3886}" destId="{4BBBD898-CA84-401A-B098-056C8C7838AE}" srcOrd="0" destOrd="0" presId="urn:microsoft.com/office/officeart/2005/8/layout/default#1"/>
    <dgm:cxn modelId="{E157FC2D-EDFC-4D72-90D5-23E36109D846}" type="presOf" srcId="{91B5F160-4B6A-4F4C-8D93-F19E77E262C9}" destId="{70DDC789-76DD-4BC4-BECC-324EF0BA83CB}" srcOrd="0" destOrd="0" presId="urn:microsoft.com/office/officeart/2005/8/layout/default#1"/>
    <dgm:cxn modelId="{4B99A9AF-54AB-4B8E-BF47-5AC41E94E17A}" type="presOf" srcId="{263C98E7-CF5E-4FE7-B480-FEEEB2BDECD6}" destId="{1A004AC2-6206-4333-A55F-F796F021718B}" srcOrd="0" destOrd="0" presId="urn:microsoft.com/office/officeart/2005/8/layout/default#1"/>
    <dgm:cxn modelId="{A5BED9B8-B743-4EE3-98E2-9B6ADD6BE775}" srcId="{04C14B1A-8560-4596-9CC3-A49A1DAB3886}" destId="{91B5F160-4B6A-4F4C-8D93-F19E77E262C9}" srcOrd="2" destOrd="0" parTransId="{3284CBC4-7C70-4A32-A708-5536A81F9FD0}" sibTransId="{51D9E838-A001-4A54-B2CA-49A581A15185}"/>
    <dgm:cxn modelId="{1B7FA539-3E74-429E-8283-F24219D873AD}" type="presOf" srcId="{51ED757A-F3B7-4247-BA91-8E80E2E49ADA}" destId="{B5D081CD-DE8A-4030-802C-5109E86D00C4}" srcOrd="0" destOrd="0" presId="urn:microsoft.com/office/officeart/2005/8/layout/default#1"/>
    <dgm:cxn modelId="{1A3F7F46-EA3C-4FA8-AA56-6A7B68BB8E49}" srcId="{04C14B1A-8560-4596-9CC3-A49A1DAB3886}" destId="{51ED757A-F3B7-4247-BA91-8E80E2E49ADA}" srcOrd="1" destOrd="0" parTransId="{81BB6D73-4FDA-4E26-8793-5D9779964A93}" sibTransId="{55245AC5-746E-4460-AB99-DCBCDB968658}"/>
    <dgm:cxn modelId="{CD118AFD-BC9E-44B5-94BC-E933DFE2AB1E}" type="presParOf" srcId="{4BBBD898-CA84-401A-B098-056C8C7838AE}" destId="{1A004AC2-6206-4333-A55F-F796F021718B}" srcOrd="0" destOrd="0" presId="urn:microsoft.com/office/officeart/2005/8/layout/default#1"/>
    <dgm:cxn modelId="{8EDF8FA4-1212-4F37-A255-3C32661EDC9C}" type="presParOf" srcId="{4BBBD898-CA84-401A-B098-056C8C7838AE}" destId="{C34CFD14-CF7C-4A09-9316-66828DBA5FE8}" srcOrd="1" destOrd="0" presId="urn:microsoft.com/office/officeart/2005/8/layout/default#1"/>
    <dgm:cxn modelId="{53D0A776-0F46-41B1-BE82-6988CE7EFA32}" type="presParOf" srcId="{4BBBD898-CA84-401A-B098-056C8C7838AE}" destId="{B5D081CD-DE8A-4030-802C-5109E86D00C4}" srcOrd="2" destOrd="0" presId="urn:microsoft.com/office/officeart/2005/8/layout/default#1"/>
    <dgm:cxn modelId="{0255B663-D5BF-482F-A70F-A69249386907}" type="presParOf" srcId="{4BBBD898-CA84-401A-B098-056C8C7838AE}" destId="{369F194D-A215-4784-961F-6BAF728A3E5C}" srcOrd="3" destOrd="0" presId="urn:microsoft.com/office/officeart/2005/8/layout/default#1"/>
    <dgm:cxn modelId="{BDB48A6E-E7DF-486D-86DC-4E8CC96779E2}" type="presParOf" srcId="{4BBBD898-CA84-401A-B098-056C8C7838AE}" destId="{70DDC789-76DD-4BC4-BECC-324EF0BA83CB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F37C4A-6732-49A6-93B6-FACC0CE64514}" type="doc">
      <dgm:prSet loTypeId="urn:microsoft.com/office/officeart/2005/8/layout/hierarchy4" loCatId="hierarchy" qsTypeId="urn:microsoft.com/office/officeart/2005/8/quickstyle/simple1#9" qsCatId="simple" csTypeId="urn:microsoft.com/office/officeart/2005/8/colors/accent1_2#7" csCatId="accent1" phldr="1"/>
      <dgm:spPr/>
      <dgm:t>
        <a:bodyPr/>
        <a:lstStyle/>
        <a:p>
          <a:endParaRPr lang="uk-UA"/>
        </a:p>
      </dgm:t>
    </dgm:pt>
    <dgm:pt modelId="{9AE99259-62B2-4598-AED2-4A0AAFE62D35}">
      <dgm:prSet phldrT="[Текст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72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вторинні структури</a:t>
          </a:r>
          <a:endParaRPr lang="uk-UA" sz="72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3687C4E8-D3BA-4384-AAE7-0910348332AF}" type="parTrans" cxnId="{ECDCEC57-FB06-4F5F-A574-321BAE6AD7BF}">
      <dgm:prSet/>
      <dgm:spPr/>
      <dgm:t>
        <a:bodyPr/>
        <a:lstStyle/>
        <a:p>
          <a:endParaRPr lang="uk-UA"/>
        </a:p>
      </dgm:t>
    </dgm:pt>
    <dgm:pt modelId="{11863045-1AF0-4A8A-AB3A-C873A919EE52}" type="sibTrans" cxnId="{ECDCEC57-FB06-4F5F-A574-321BAE6AD7BF}">
      <dgm:prSet/>
      <dgm:spPr/>
      <dgm:t>
        <a:bodyPr/>
        <a:lstStyle/>
        <a:p>
          <a:endParaRPr lang="uk-UA"/>
        </a:p>
      </dgm:t>
    </dgm:pt>
    <dgm:pt modelId="{DF927DEB-7317-4666-9ED7-298CC4F9DBDD}">
      <dgm:prSet phldrT="[Текст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80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спіралі</a:t>
          </a:r>
          <a:endParaRPr lang="uk-UA" sz="80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E7AECD5A-8E08-4BC1-9866-033EBB95EC59}" type="parTrans" cxnId="{7638AAB0-067B-406B-9A01-F931EACEE0CD}">
      <dgm:prSet/>
      <dgm:spPr/>
      <dgm:t>
        <a:bodyPr/>
        <a:lstStyle/>
        <a:p>
          <a:endParaRPr lang="uk-UA"/>
        </a:p>
      </dgm:t>
    </dgm:pt>
    <dgm:pt modelId="{B4F9D546-3AC4-4E40-A9CD-B2B347BEA4C0}" type="sibTrans" cxnId="{7638AAB0-067B-406B-9A01-F931EACEE0CD}">
      <dgm:prSet/>
      <dgm:spPr/>
      <dgm:t>
        <a:bodyPr/>
        <a:lstStyle/>
        <a:p>
          <a:endParaRPr lang="uk-UA"/>
        </a:p>
      </dgm:t>
    </dgm:pt>
    <dgm:pt modelId="{B00DB900-CAF2-49C4-93DF-3A609C3CB6AA}">
      <dgm:prSet phldrT="[Текст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 w="38100">
          <a:solidFill>
            <a:srgbClr val="7030A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sz="80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листи</a:t>
          </a:r>
          <a:endParaRPr lang="uk-UA" sz="8000" b="1" cap="none" spc="50" dirty="0">
            <a:ln w="11430"/>
            <a:solidFill>
              <a:srgbClr val="C00000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Arial Narrow" pitchFamily="34" charset="0"/>
          </a:endParaRPr>
        </a:p>
      </dgm:t>
    </dgm:pt>
    <dgm:pt modelId="{708C9246-EBA8-48E0-B5B5-A3C0577E6B16}" type="parTrans" cxnId="{AC047FE2-5E8F-4538-9D5E-CB562DF357E8}">
      <dgm:prSet/>
      <dgm:spPr/>
      <dgm:t>
        <a:bodyPr/>
        <a:lstStyle/>
        <a:p>
          <a:endParaRPr lang="uk-UA"/>
        </a:p>
      </dgm:t>
    </dgm:pt>
    <dgm:pt modelId="{9D053B44-1596-4686-BFC9-5843847FA6C0}" type="sibTrans" cxnId="{AC047FE2-5E8F-4538-9D5E-CB562DF357E8}">
      <dgm:prSet/>
      <dgm:spPr/>
      <dgm:t>
        <a:bodyPr/>
        <a:lstStyle/>
        <a:p>
          <a:endParaRPr lang="uk-UA"/>
        </a:p>
      </dgm:t>
    </dgm:pt>
    <dgm:pt modelId="{378D6854-F8A0-4528-A4C1-24BA719C34F8}" type="pres">
      <dgm:prSet presAssocID="{00F37C4A-6732-49A6-93B6-FACC0CE645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DA22C69-A53C-4FD0-AE7C-23564D2D3F59}" type="pres">
      <dgm:prSet presAssocID="{9AE99259-62B2-4598-AED2-4A0AAFE62D35}" presName="vertOne" presStyleCnt="0"/>
      <dgm:spPr/>
    </dgm:pt>
    <dgm:pt modelId="{A8BDC81E-3CAC-4661-84C8-6340DA121414}" type="pres">
      <dgm:prSet presAssocID="{9AE99259-62B2-4598-AED2-4A0AAFE62D3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786D823-B7CC-49CE-B4EF-C561536F5D1C}" type="pres">
      <dgm:prSet presAssocID="{9AE99259-62B2-4598-AED2-4A0AAFE62D35}" presName="parTransOne" presStyleCnt="0"/>
      <dgm:spPr/>
    </dgm:pt>
    <dgm:pt modelId="{8B6FE68D-598A-4D57-917D-9754A1DA48DD}" type="pres">
      <dgm:prSet presAssocID="{9AE99259-62B2-4598-AED2-4A0AAFE62D35}" presName="horzOne" presStyleCnt="0"/>
      <dgm:spPr/>
    </dgm:pt>
    <dgm:pt modelId="{A5C67297-A432-4FEE-A82E-09011E3B0C7E}" type="pres">
      <dgm:prSet presAssocID="{DF927DEB-7317-4666-9ED7-298CC4F9DBDD}" presName="vertTwo" presStyleCnt="0"/>
      <dgm:spPr/>
    </dgm:pt>
    <dgm:pt modelId="{ABECA995-A2F7-469C-A6AA-137BA77659BA}" type="pres">
      <dgm:prSet presAssocID="{DF927DEB-7317-4666-9ED7-298CC4F9DBDD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1A054E6-8325-47E4-8406-99FAB751F570}" type="pres">
      <dgm:prSet presAssocID="{DF927DEB-7317-4666-9ED7-298CC4F9DBDD}" presName="horzTwo" presStyleCnt="0"/>
      <dgm:spPr/>
    </dgm:pt>
    <dgm:pt modelId="{CD6C45B4-3975-4DB0-ADDC-0E0CB3D1CC53}" type="pres">
      <dgm:prSet presAssocID="{B4F9D546-3AC4-4E40-A9CD-B2B347BEA4C0}" presName="sibSpaceTwo" presStyleCnt="0"/>
      <dgm:spPr/>
    </dgm:pt>
    <dgm:pt modelId="{51784F68-ECE0-46A6-A3B8-591280DFAAE9}" type="pres">
      <dgm:prSet presAssocID="{B00DB900-CAF2-49C4-93DF-3A609C3CB6AA}" presName="vertTwo" presStyleCnt="0"/>
      <dgm:spPr/>
    </dgm:pt>
    <dgm:pt modelId="{29D35A08-9EA1-43F8-BE47-61ADF4FFF846}" type="pres">
      <dgm:prSet presAssocID="{B00DB900-CAF2-49C4-93DF-3A609C3CB6AA}" presName="txTwo" presStyleLbl="node2" presStyleIdx="1" presStyleCnt="2" custLinFactNeighborX="77" custLinFactNeighborY="1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8592D37-7FE9-421E-A192-54ABB6D8989C}" type="pres">
      <dgm:prSet presAssocID="{B00DB900-CAF2-49C4-93DF-3A609C3CB6AA}" presName="horzTwo" presStyleCnt="0"/>
      <dgm:spPr/>
    </dgm:pt>
  </dgm:ptLst>
  <dgm:cxnLst>
    <dgm:cxn modelId="{02AF8882-D783-4D16-9C72-EBED787266C1}" type="presOf" srcId="{B00DB900-CAF2-49C4-93DF-3A609C3CB6AA}" destId="{29D35A08-9EA1-43F8-BE47-61ADF4FFF846}" srcOrd="0" destOrd="0" presId="urn:microsoft.com/office/officeart/2005/8/layout/hierarchy4"/>
    <dgm:cxn modelId="{7638AAB0-067B-406B-9A01-F931EACEE0CD}" srcId="{9AE99259-62B2-4598-AED2-4A0AAFE62D35}" destId="{DF927DEB-7317-4666-9ED7-298CC4F9DBDD}" srcOrd="0" destOrd="0" parTransId="{E7AECD5A-8E08-4BC1-9866-033EBB95EC59}" sibTransId="{B4F9D546-3AC4-4E40-A9CD-B2B347BEA4C0}"/>
    <dgm:cxn modelId="{96ED0D3D-11C3-4D3B-8226-AADC12FA70AB}" type="presOf" srcId="{00F37C4A-6732-49A6-93B6-FACC0CE64514}" destId="{378D6854-F8A0-4528-A4C1-24BA719C34F8}" srcOrd="0" destOrd="0" presId="urn:microsoft.com/office/officeart/2005/8/layout/hierarchy4"/>
    <dgm:cxn modelId="{ECDCEC57-FB06-4F5F-A574-321BAE6AD7BF}" srcId="{00F37C4A-6732-49A6-93B6-FACC0CE64514}" destId="{9AE99259-62B2-4598-AED2-4A0AAFE62D35}" srcOrd="0" destOrd="0" parTransId="{3687C4E8-D3BA-4384-AAE7-0910348332AF}" sibTransId="{11863045-1AF0-4A8A-AB3A-C873A919EE52}"/>
    <dgm:cxn modelId="{797DAB01-7C5C-44A2-B19A-EF226824C790}" type="presOf" srcId="{DF927DEB-7317-4666-9ED7-298CC4F9DBDD}" destId="{ABECA995-A2F7-469C-A6AA-137BA77659BA}" srcOrd="0" destOrd="0" presId="urn:microsoft.com/office/officeart/2005/8/layout/hierarchy4"/>
    <dgm:cxn modelId="{BD83EE84-6695-4DC6-B53A-D455DAF8BFFB}" type="presOf" srcId="{9AE99259-62B2-4598-AED2-4A0AAFE62D35}" destId="{A8BDC81E-3CAC-4661-84C8-6340DA121414}" srcOrd="0" destOrd="0" presId="urn:microsoft.com/office/officeart/2005/8/layout/hierarchy4"/>
    <dgm:cxn modelId="{AC047FE2-5E8F-4538-9D5E-CB562DF357E8}" srcId="{9AE99259-62B2-4598-AED2-4A0AAFE62D35}" destId="{B00DB900-CAF2-49C4-93DF-3A609C3CB6AA}" srcOrd="1" destOrd="0" parTransId="{708C9246-EBA8-48E0-B5B5-A3C0577E6B16}" sibTransId="{9D053B44-1596-4686-BFC9-5843847FA6C0}"/>
    <dgm:cxn modelId="{70E62541-6AD9-48E5-B9D1-3C7C6E9A21F8}" type="presParOf" srcId="{378D6854-F8A0-4528-A4C1-24BA719C34F8}" destId="{1DA22C69-A53C-4FD0-AE7C-23564D2D3F59}" srcOrd="0" destOrd="0" presId="urn:microsoft.com/office/officeart/2005/8/layout/hierarchy4"/>
    <dgm:cxn modelId="{B02A4213-62EA-48BD-BC07-45448548245B}" type="presParOf" srcId="{1DA22C69-A53C-4FD0-AE7C-23564D2D3F59}" destId="{A8BDC81E-3CAC-4661-84C8-6340DA121414}" srcOrd="0" destOrd="0" presId="urn:microsoft.com/office/officeart/2005/8/layout/hierarchy4"/>
    <dgm:cxn modelId="{AC277A19-5222-4C52-A15E-A1B5DCC87672}" type="presParOf" srcId="{1DA22C69-A53C-4FD0-AE7C-23564D2D3F59}" destId="{9786D823-B7CC-49CE-B4EF-C561536F5D1C}" srcOrd="1" destOrd="0" presId="urn:microsoft.com/office/officeart/2005/8/layout/hierarchy4"/>
    <dgm:cxn modelId="{AC98B67B-CC61-4485-9120-1116B99C0EE9}" type="presParOf" srcId="{1DA22C69-A53C-4FD0-AE7C-23564D2D3F59}" destId="{8B6FE68D-598A-4D57-917D-9754A1DA48DD}" srcOrd="2" destOrd="0" presId="urn:microsoft.com/office/officeart/2005/8/layout/hierarchy4"/>
    <dgm:cxn modelId="{AAA8A59F-C130-4B0B-BE1D-C2C6DDD91236}" type="presParOf" srcId="{8B6FE68D-598A-4D57-917D-9754A1DA48DD}" destId="{A5C67297-A432-4FEE-A82E-09011E3B0C7E}" srcOrd="0" destOrd="0" presId="urn:microsoft.com/office/officeart/2005/8/layout/hierarchy4"/>
    <dgm:cxn modelId="{D8A66875-7EB4-4864-ACBE-60C48651C775}" type="presParOf" srcId="{A5C67297-A432-4FEE-A82E-09011E3B0C7E}" destId="{ABECA995-A2F7-469C-A6AA-137BA77659BA}" srcOrd="0" destOrd="0" presId="urn:microsoft.com/office/officeart/2005/8/layout/hierarchy4"/>
    <dgm:cxn modelId="{8703D0EF-C572-4457-9EA2-FF7B33203FF2}" type="presParOf" srcId="{A5C67297-A432-4FEE-A82E-09011E3B0C7E}" destId="{31A054E6-8325-47E4-8406-99FAB751F570}" srcOrd="1" destOrd="0" presId="urn:microsoft.com/office/officeart/2005/8/layout/hierarchy4"/>
    <dgm:cxn modelId="{E7280F1D-6489-48B8-897F-89F3F1119B36}" type="presParOf" srcId="{8B6FE68D-598A-4D57-917D-9754A1DA48DD}" destId="{CD6C45B4-3975-4DB0-ADDC-0E0CB3D1CC53}" srcOrd="1" destOrd="0" presId="urn:microsoft.com/office/officeart/2005/8/layout/hierarchy4"/>
    <dgm:cxn modelId="{02047B52-0AB4-4199-A3F4-E8E62845C173}" type="presParOf" srcId="{8B6FE68D-598A-4D57-917D-9754A1DA48DD}" destId="{51784F68-ECE0-46A6-A3B8-591280DFAAE9}" srcOrd="2" destOrd="0" presId="urn:microsoft.com/office/officeart/2005/8/layout/hierarchy4"/>
    <dgm:cxn modelId="{94F154C0-E064-485B-AAF2-720CDDBA3F0C}" type="presParOf" srcId="{51784F68-ECE0-46A6-A3B8-591280DFAAE9}" destId="{29D35A08-9EA1-43F8-BE47-61ADF4FFF846}" srcOrd="0" destOrd="0" presId="urn:microsoft.com/office/officeart/2005/8/layout/hierarchy4"/>
    <dgm:cxn modelId="{2845486D-24A5-4998-9D70-61313A4CDD2E}" type="presParOf" srcId="{51784F68-ECE0-46A6-A3B8-591280DFAAE9}" destId="{98592D37-7FE9-421E-A192-54ABB6D8989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D871D1-024D-4972-B605-3CF150B177AF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74988D-1321-485C-862D-CE79887A3FB4}">
      <dgm:prSet phldrT="[Текст]" custT="1"/>
      <dgm:spPr/>
      <dgm:t>
        <a:bodyPr/>
        <a:lstStyle/>
        <a:p>
          <a:r>
            <a:rPr lang="uk-UA" sz="6000" b="1" spc="-150" smtClean="0">
              <a:latin typeface="Arial Narrow" pitchFamily="34" charset="0"/>
              <a:cs typeface="Arial" pitchFamily="34" charset="0"/>
            </a:rPr>
            <a:t>за формою молекули</a:t>
          </a:r>
          <a:endParaRPr lang="ru-RU" sz="6000" dirty="0">
            <a:latin typeface="Arial Narrow" pitchFamily="34" charset="0"/>
          </a:endParaRPr>
        </a:p>
      </dgm:t>
    </dgm:pt>
    <dgm:pt modelId="{5FD2B3EC-B89D-4FEF-8BEF-409435A1C4AB}" type="parTrans" cxnId="{059FBD01-E9A0-41E0-A948-27E81F81C0AD}">
      <dgm:prSet/>
      <dgm:spPr/>
      <dgm:t>
        <a:bodyPr/>
        <a:lstStyle/>
        <a:p>
          <a:endParaRPr lang="ru-RU"/>
        </a:p>
      </dgm:t>
    </dgm:pt>
    <dgm:pt modelId="{1077CE70-F49A-4440-B04A-C82D2516F3FA}" type="sibTrans" cxnId="{059FBD01-E9A0-41E0-A948-27E81F81C0AD}">
      <dgm:prSet/>
      <dgm:spPr/>
      <dgm:t>
        <a:bodyPr/>
        <a:lstStyle/>
        <a:p>
          <a:endParaRPr lang="ru-RU"/>
        </a:p>
      </dgm:t>
    </dgm:pt>
    <dgm:pt modelId="{AFB75EE2-396F-4E28-9D98-BE0F97B04711}">
      <dgm:prSet phldrT="[Текст]"/>
      <dgm:spPr/>
      <dgm:t>
        <a:bodyPr/>
        <a:lstStyle/>
        <a:p>
          <a:r>
            <a:rPr lang="uk-UA" b="1" dirty="0" err="1" smtClean="0">
              <a:latin typeface="Arial" pitchFamily="34" charset="0"/>
              <a:cs typeface="Arial" pitchFamily="34" charset="0"/>
            </a:rPr>
            <a:t>фібрилярні</a:t>
          </a:r>
          <a:endParaRPr lang="ru-RU" dirty="0"/>
        </a:p>
      </dgm:t>
    </dgm:pt>
    <dgm:pt modelId="{89A89CE8-2215-40BB-85DF-0301BD27BFD3}" type="parTrans" cxnId="{EA062A21-CB03-4200-8EAB-B331BAF8976F}">
      <dgm:prSet/>
      <dgm:spPr>
        <a:ln w="28575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880110EE-1927-4575-972A-336A5F98B894}" type="sibTrans" cxnId="{EA062A21-CB03-4200-8EAB-B331BAF8976F}">
      <dgm:prSet/>
      <dgm:spPr/>
      <dgm:t>
        <a:bodyPr/>
        <a:lstStyle/>
        <a:p>
          <a:endParaRPr lang="ru-RU"/>
        </a:p>
      </dgm:t>
    </dgm:pt>
    <dgm:pt modelId="{64C2ECBB-9FE0-4110-955E-CD8197C0D9DD}">
      <dgm:prSet phldrT="[Текст]"/>
      <dgm:spPr/>
      <dgm:t>
        <a:bodyPr/>
        <a:lstStyle/>
        <a:p>
          <a:r>
            <a:rPr lang="uk-UA" b="1" smtClean="0">
              <a:latin typeface="Arial" pitchFamily="34" charset="0"/>
              <a:cs typeface="Arial" pitchFamily="34" charset="0"/>
            </a:rPr>
            <a:t>глобулярні</a:t>
          </a:r>
          <a:endParaRPr lang="ru-RU" dirty="0"/>
        </a:p>
      </dgm:t>
    </dgm:pt>
    <dgm:pt modelId="{3ED5F4AF-0830-40A9-B0C0-CBEEDFD09A56}" type="parTrans" cxnId="{9604AC1F-90D2-447C-8A3B-C2FE9EE1D923}">
      <dgm:prSet/>
      <dgm:spPr>
        <a:ln w="28575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3AE3CD83-94EE-455D-B666-6854EBDBB2AB}" type="sibTrans" cxnId="{9604AC1F-90D2-447C-8A3B-C2FE9EE1D923}">
      <dgm:prSet/>
      <dgm:spPr/>
      <dgm:t>
        <a:bodyPr/>
        <a:lstStyle/>
        <a:p>
          <a:endParaRPr lang="ru-RU"/>
        </a:p>
      </dgm:t>
    </dgm:pt>
    <dgm:pt modelId="{069FFBF9-AA48-4772-8C22-DE3FFE265CB5}" type="pres">
      <dgm:prSet presAssocID="{7FD871D1-024D-4972-B605-3CF150B17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2C2C8D-3874-4317-ADA6-B40A001E40EA}" type="pres">
      <dgm:prSet presAssocID="{6C74988D-1321-485C-862D-CE79887A3FB4}" presName="hierRoot1" presStyleCnt="0">
        <dgm:presLayoutVars>
          <dgm:hierBranch val="init"/>
        </dgm:presLayoutVars>
      </dgm:prSet>
      <dgm:spPr/>
    </dgm:pt>
    <dgm:pt modelId="{1241670F-E435-4F2E-99E5-0D5111D833A8}" type="pres">
      <dgm:prSet presAssocID="{6C74988D-1321-485C-862D-CE79887A3FB4}" presName="rootComposite1" presStyleCnt="0"/>
      <dgm:spPr/>
    </dgm:pt>
    <dgm:pt modelId="{61EA6D9E-AB79-4F99-9638-994C4F217F19}" type="pres">
      <dgm:prSet presAssocID="{6C74988D-1321-485C-862D-CE79887A3FB4}" presName="rootText1" presStyleLbl="node0" presStyleIdx="0" presStyleCnt="1" custScaleX="143625" custScaleY="12257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66B9284-A654-442D-9C8F-29D0BC47651E}" type="pres">
      <dgm:prSet presAssocID="{6C74988D-1321-485C-862D-CE79887A3FB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7E56550-17FE-447D-A90C-974EE6E481C0}" type="pres">
      <dgm:prSet presAssocID="{6C74988D-1321-485C-862D-CE79887A3FB4}" presName="hierChild2" presStyleCnt="0"/>
      <dgm:spPr/>
    </dgm:pt>
    <dgm:pt modelId="{60529961-DA7A-4709-9E29-289B1D540478}" type="pres">
      <dgm:prSet presAssocID="{89A89CE8-2215-40BB-85DF-0301BD27BFD3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58DD188-CE18-44CB-AC9B-D1DDC4189280}" type="pres">
      <dgm:prSet presAssocID="{AFB75EE2-396F-4E28-9D98-BE0F97B04711}" presName="hierRoot2" presStyleCnt="0">
        <dgm:presLayoutVars>
          <dgm:hierBranch val="init"/>
        </dgm:presLayoutVars>
      </dgm:prSet>
      <dgm:spPr/>
    </dgm:pt>
    <dgm:pt modelId="{0BBDE047-A2D6-439C-A176-33FE398E2843}" type="pres">
      <dgm:prSet presAssocID="{AFB75EE2-396F-4E28-9D98-BE0F97B04711}" presName="rootComposite" presStyleCnt="0"/>
      <dgm:spPr/>
    </dgm:pt>
    <dgm:pt modelId="{1A535141-B7D9-4BEE-B801-E2EA6B113580}" type="pres">
      <dgm:prSet presAssocID="{AFB75EE2-396F-4E28-9D98-BE0F97B04711}" presName="rootText" presStyleLbl="node2" presStyleIdx="0" presStyleCnt="2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ABD5F4A-EAFD-410F-9A0A-2E76526AF3B4}" type="pres">
      <dgm:prSet presAssocID="{AFB75EE2-396F-4E28-9D98-BE0F97B04711}" presName="rootConnector" presStyleLbl="node2" presStyleIdx="0" presStyleCnt="2"/>
      <dgm:spPr/>
      <dgm:t>
        <a:bodyPr/>
        <a:lstStyle/>
        <a:p>
          <a:endParaRPr lang="ru-RU"/>
        </a:p>
      </dgm:t>
    </dgm:pt>
    <dgm:pt modelId="{E7333413-CC3E-463C-B2AA-102E9065B42E}" type="pres">
      <dgm:prSet presAssocID="{AFB75EE2-396F-4E28-9D98-BE0F97B04711}" presName="hierChild4" presStyleCnt="0"/>
      <dgm:spPr/>
    </dgm:pt>
    <dgm:pt modelId="{18C83988-87FA-4955-9C64-90DCAB99C72C}" type="pres">
      <dgm:prSet presAssocID="{AFB75EE2-396F-4E28-9D98-BE0F97B04711}" presName="hierChild5" presStyleCnt="0"/>
      <dgm:spPr/>
    </dgm:pt>
    <dgm:pt modelId="{65D85CB5-9C18-4D30-AD9A-FA54D38AD442}" type="pres">
      <dgm:prSet presAssocID="{3ED5F4AF-0830-40A9-B0C0-CBEEDFD09A5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4F7A3E7-4D75-4DA5-8F21-20E7034685A3}" type="pres">
      <dgm:prSet presAssocID="{64C2ECBB-9FE0-4110-955E-CD8197C0D9DD}" presName="hierRoot2" presStyleCnt="0">
        <dgm:presLayoutVars>
          <dgm:hierBranch val="init"/>
        </dgm:presLayoutVars>
      </dgm:prSet>
      <dgm:spPr/>
    </dgm:pt>
    <dgm:pt modelId="{3FD3524D-F7B1-43C5-875D-0EE80E1891FE}" type="pres">
      <dgm:prSet presAssocID="{64C2ECBB-9FE0-4110-955E-CD8197C0D9DD}" presName="rootComposite" presStyleCnt="0"/>
      <dgm:spPr/>
    </dgm:pt>
    <dgm:pt modelId="{7BC24D87-66B0-4F6D-B82B-47728C28E383}" type="pres">
      <dgm:prSet presAssocID="{64C2ECBB-9FE0-4110-955E-CD8197C0D9DD}" presName="rootText" presStyleLbl="node2" presStyleIdx="1" presStyleCnt="2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497598A-9A6E-41EF-A53E-7E748DC4117F}" type="pres">
      <dgm:prSet presAssocID="{64C2ECBB-9FE0-4110-955E-CD8197C0D9DD}" presName="rootConnector" presStyleLbl="node2" presStyleIdx="1" presStyleCnt="2"/>
      <dgm:spPr/>
      <dgm:t>
        <a:bodyPr/>
        <a:lstStyle/>
        <a:p>
          <a:endParaRPr lang="ru-RU"/>
        </a:p>
      </dgm:t>
    </dgm:pt>
    <dgm:pt modelId="{4C148A41-CF58-42FE-B373-95511AD7AFD9}" type="pres">
      <dgm:prSet presAssocID="{64C2ECBB-9FE0-4110-955E-CD8197C0D9DD}" presName="hierChild4" presStyleCnt="0"/>
      <dgm:spPr/>
    </dgm:pt>
    <dgm:pt modelId="{5C301943-9357-41D7-8392-E37DC6B195DA}" type="pres">
      <dgm:prSet presAssocID="{64C2ECBB-9FE0-4110-955E-CD8197C0D9DD}" presName="hierChild5" presStyleCnt="0"/>
      <dgm:spPr/>
    </dgm:pt>
    <dgm:pt modelId="{10D947B1-6146-4FCE-BEC3-C33CC1497D84}" type="pres">
      <dgm:prSet presAssocID="{6C74988D-1321-485C-862D-CE79887A3FB4}" presName="hierChild3" presStyleCnt="0"/>
      <dgm:spPr/>
    </dgm:pt>
  </dgm:ptLst>
  <dgm:cxnLst>
    <dgm:cxn modelId="{059FBD01-E9A0-41E0-A948-27E81F81C0AD}" srcId="{7FD871D1-024D-4972-B605-3CF150B177AF}" destId="{6C74988D-1321-485C-862D-CE79887A3FB4}" srcOrd="0" destOrd="0" parTransId="{5FD2B3EC-B89D-4FEF-8BEF-409435A1C4AB}" sibTransId="{1077CE70-F49A-4440-B04A-C82D2516F3FA}"/>
    <dgm:cxn modelId="{9604AC1F-90D2-447C-8A3B-C2FE9EE1D923}" srcId="{6C74988D-1321-485C-862D-CE79887A3FB4}" destId="{64C2ECBB-9FE0-4110-955E-CD8197C0D9DD}" srcOrd="1" destOrd="0" parTransId="{3ED5F4AF-0830-40A9-B0C0-CBEEDFD09A56}" sibTransId="{3AE3CD83-94EE-455D-B666-6854EBDBB2AB}"/>
    <dgm:cxn modelId="{E34B4548-FE81-4EF9-B632-1D73A745B236}" type="presOf" srcId="{AFB75EE2-396F-4E28-9D98-BE0F97B04711}" destId="{1A535141-B7D9-4BEE-B801-E2EA6B113580}" srcOrd="0" destOrd="0" presId="urn:microsoft.com/office/officeart/2005/8/layout/orgChart1"/>
    <dgm:cxn modelId="{95959129-806E-476B-B620-2FCDA6B374B5}" type="presOf" srcId="{7FD871D1-024D-4972-B605-3CF150B177AF}" destId="{069FFBF9-AA48-4772-8C22-DE3FFE265CB5}" srcOrd="0" destOrd="0" presId="urn:microsoft.com/office/officeart/2005/8/layout/orgChart1"/>
    <dgm:cxn modelId="{92B23874-0088-425D-9ACC-609180994D9F}" type="presOf" srcId="{64C2ECBB-9FE0-4110-955E-CD8197C0D9DD}" destId="{F497598A-9A6E-41EF-A53E-7E748DC4117F}" srcOrd="1" destOrd="0" presId="urn:microsoft.com/office/officeart/2005/8/layout/orgChart1"/>
    <dgm:cxn modelId="{4B8DBCAF-C22D-4CEC-B1AB-C180776046F9}" type="presOf" srcId="{64C2ECBB-9FE0-4110-955E-CD8197C0D9DD}" destId="{7BC24D87-66B0-4F6D-B82B-47728C28E383}" srcOrd="0" destOrd="0" presId="urn:microsoft.com/office/officeart/2005/8/layout/orgChart1"/>
    <dgm:cxn modelId="{1983A520-7DBF-4F13-9B54-47AD4297C13D}" type="presOf" srcId="{6C74988D-1321-485C-862D-CE79887A3FB4}" destId="{61EA6D9E-AB79-4F99-9638-994C4F217F19}" srcOrd="0" destOrd="0" presId="urn:microsoft.com/office/officeart/2005/8/layout/orgChart1"/>
    <dgm:cxn modelId="{E6FBF494-EDE0-4E20-BF27-D9878C1F444B}" type="presOf" srcId="{3ED5F4AF-0830-40A9-B0C0-CBEEDFD09A56}" destId="{65D85CB5-9C18-4D30-AD9A-FA54D38AD442}" srcOrd="0" destOrd="0" presId="urn:microsoft.com/office/officeart/2005/8/layout/orgChart1"/>
    <dgm:cxn modelId="{414ABEA3-B3E3-4E65-ADE5-096DEEE0651F}" type="presOf" srcId="{89A89CE8-2215-40BB-85DF-0301BD27BFD3}" destId="{60529961-DA7A-4709-9E29-289B1D540478}" srcOrd="0" destOrd="0" presId="urn:microsoft.com/office/officeart/2005/8/layout/orgChart1"/>
    <dgm:cxn modelId="{EA062A21-CB03-4200-8EAB-B331BAF8976F}" srcId="{6C74988D-1321-485C-862D-CE79887A3FB4}" destId="{AFB75EE2-396F-4E28-9D98-BE0F97B04711}" srcOrd="0" destOrd="0" parTransId="{89A89CE8-2215-40BB-85DF-0301BD27BFD3}" sibTransId="{880110EE-1927-4575-972A-336A5F98B894}"/>
    <dgm:cxn modelId="{062C9A06-CA76-4F02-ACB0-5321634A65F1}" type="presOf" srcId="{AFB75EE2-396F-4E28-9D98-BE0F97B04711}" destId="{8ABD5F4A-EAFD-410F-9A0A-2E76526AF3B4}" srcOrd="1" destOrd="0" presId="urn:microsoft.com/office/officeart/2005/8/layout/orgChart1"/>
    <dgm:cxn modelId="{98FF85A0-78AB-40B2-A4CB-26394DC265E7}" type="presOf" srcId="{6C74988D-1321-485C-862D-CE79887A3FB4}" destId="{D66B9284-A654-442D-9C8F-29D0BC47651E}" srcOrd="1" destOrd="0" presId="urn:microsoft.com/office/officeart/2005/8/layout/orgChart1"/>
    <dgm:cxn modelId="{9BEA1599-01BE-43F1-B271-680B46AC874D}" type="presParOf" srcId="{069FFBF9-AA48-4772-8C22-DE3FFE265CB5}" destId="{C72C2C8D-3874-4317-ADA6-B40A001E40EA}" srcOrd="0" destOrd="0" presId="urn:microsoft.com/office/officeart/2005/8/layout/orgChart1"/>
    <dgm:cxn modelId="{6400CE3E-EE68-449C-AECB-C41DBF4BC5CC}" type="presParOf" srcId="{C72C2C8D-3874-4317-ADA6-B40A001E40EA}" destId="{1241670F-E435-4F2E-99E5-0D5111D833A8}" srcOrd="0" destOrd="0" presId="urn:microsoft.com/office/officeart/2005/8/layout/orgChart1"/>
    <dgm:cxn modelId="{1878FD09-D6A7-4ED9-A549-D9C8B432E4F5}" type="presParOf" srcId="{1241670F-E435-4F2E-99E5-0D5111D833A8}" destId="{61EA6D9E-AB79-4F99-9638-994C4F217F19}" srcOrd="0" destOrd="0" presId="urn:microsoft.com/office/officeart/2005/8/layout/orgChart1"/>
    <dgm:cxn modelId="{A132FE25-48E1-467A-8D19-DD04A946DFC6}" type="presParOf" srcId="{1241670F-E435-4F2E-99E5-0D5111D833A8}" destId="{D66B9284-A654-442D-9C8F-29D0BC47651E}" srcOrd="1" destOrd="0" presId="urn:microsoft.com/office/officeart/2005/8/layout/orgChart1"/>
    <dgm:cxn modelId="{306F1F42-AFC8-4E62-8A51-708E6CA99954}" type="presParOf" srcId="{C72C2C8D-3874-4317-ADA6-B40A001E40EA}" destId="{B7E56550-17FE-447D-A90C-974EE6E481C0}" srcOrd="1" destOrd="0" presId="urn:microsoft.com/office/officeart/2005/8/layout/orgChart1"/>
    <dgm:cxn modelId="{8BFC7198-2F31-4564-9811-8E0E0EAF5348}" type="presParOf" srcId="{B7E56550-17FE-447D-A90C-974EE6E481C0}" destId="{60529961-DA7A-4709-9E29-289B1D540478}" srcOrd="0" destOrd="0" presId="urn:microsoft.com/office/officeart/2005/8/layout/orgChart1"/>
    <dgm:cxn modelId="{2707A4A5-8828-4147-82A3-88F0EA0FF510}" type="presParOf" srcId="{B7E56550-17FE-447D-A90C-974EE6E481C0}" destId="{658DD188-CE18-44CB-AC9B-D1DDC4189280}" srcOrd="1" destOrd="0" presId="urn:microsoft.com/office/officeart/2005/8/layout/orgChart1"/>
    <dgm:cxn modelId="{0AEC55D3-487F-4F0B-A0AE-A9F39CC68F5D}" type="presParOf" srcId="{658DD188-CE18-44CB-AC9B-D1DDC4189280}" destId="{0BBDE047-A2D6-439C-A176-33FE398E2843}" srcOrd="0" destOrd="0" presId="urn:microsoft.com/office/officeart/2005/8/layout/orgChart1"/>
    <dgm:cxn modelId="{A0A19A94-C299-4A2C-B428-9690BFD8BD2A}" type="presParOf" srcId="{0BBDE047-A2D6-439C-A176-33FE398E2843}" destId="{1A535141-B7D9-4BEE-B801-E2EA6B113580}" srcOrd="0" destOrd="0" presId="urn:microsoft.com/office/officeart/2005/8/layout/orgChart1"/>
    <dgm:cxn modelId="{03C028A6-030E-4864-8F26-B4811AAAED32}" type="presParOf" srcId="{0BBDE047-A2D6-439C-A176-33FE398E2843}" destId="{8ABD5F4A-EAFD-410F-9A0A-2E76526AF3B4}" srcOrd="1" destOrd="0" presId="urn:microsoft.com/office/officeart/2005/8/layout/orgChart1"/>
    <dgm:cxn modelId="{C7788326-8F71-41F6-AA3C-E7D5F4C336C0}" type="presParOf" srcId="{658DD188-CE18-44CB-AC9B-D1DDC4189280}" destId="{E7333413-CC3E-463C-B2AA-102E9065B42E}" srcOrd="1" destOrd="0" presId="urn:microsoft.com/office/officeart/2005/8/layout/orgChart1"/>
    <dgm:cxn modelId="{F970743B-2E51-4C42-9427-71178A01232B}" type="presParOf" srcId="{658DD188-CE18-44CB-AC9B-D1DDC4189280}" destId="{18C83988-87FA-4955-9C64-90DCAB99C72C}" srcOrd="2" destOrd="0" presId="urn:microsoft.com/office/officeart/2005/8/layout/orgChart1"/>
    <dgm:cxn modelId="{424186A5-405C-4F36-94C9-4D92AA4E54EC}" type="presParOf" srcId="{B7E56550-17FE-447D-A90C-974EE6E481C0}" destId="{65D85CB5-9C18-4D30-AD9A-FA54D38AD442}" srcOrd="2" destOrd="0" presId="urn:microsoft.com/office/officeart/2005/8/layout/orgChart1"/>
    <dgm:cxn modelId="{020447D7-190A-4ACA-835B-659F911F71D6}" type="presParOf" srcId="{B7E56550-17FE-447D-A90C-974EE6E481C0}" destId="{A4F7A3E7-4D75-4DA5-8F21-20E7034685A3}" srcOrd="3" destOrd="0" presId="urn:microsoft.com/office/officeart/2005/8/layout/orgChart1"/>
    <dgm:cxn modelId="{49AA9471-9E65-4241-B375-E3715212C260}" type="presParOf" srcId="{A4F7A3E7-4D75-4DA5-8F21-20E7034685A3}" destId="{3FD3524D-F7B1-43C5-875D-0EE80E1891FE}" srcOrd="0" destOrd="0" presId="urn:microsoft.com/office/officeart/2005/8/layout/orgChart1"/>
    <dgm:cxn modelId="{7C1BADD2-AFBD-4487-8598-3523F8E7C75C}" type="presParOf" srcId="{3FD3524D-F7B1-43C5-875D-0EE80E1891FE}" destId="{7BC24D87-66B0-4F6D-B82B-47728C28E383}" srcOrd="0" destOrd="0" presId="urn:microsoft.com/office/officeart/2005/8/layout/orgChart1"/>
    <dgm:cxn modelId="{37885D66-0A18-47B4-8ACD-55A1CBA8D68F}" type="presParOf" srcId="{3FD3524D-F7B1-43C5-875D-0EE80E1891FE}" destId="{F497598A-9A6E-41EF-A53E-7E748DC4117F}" srcOrd="1" destOrd="0" presId="urn:microsoft.com/office/officeart/2005/8/layout/orgChart1"/>
    <dgm:cxn modelId="{3F337910-666D-45B6-84D0-3DE62518A270}" type="presParOf" srcId="{A4F7A3E7-4D75-4DA5-8F21-20E7034685A3}" destId="{4C148A41-CF58-42FE-B373-95511AD7AFD9}" srcOrd="1" destOrd="0" presId="urn:microsoft.com/office/officeart/2005/8/layout/orgChart1"/>
    <dgm:cxn modelId="{D43C3FB1-1369-4617-BDAC-587CC441844C}" type="presParOf" srcId="{A4F7A3E7-4D75-4DA5-8F21-20E7034685A3}" destId="{5C301943-9357-41D7-8392-E37DC6B195DA}" srcOrd="2" destOrd="0" presId="urn:microsoft.com/office/officeart/2005/8/layout/orgChart1"/>
    <dgm:cxn modelId="{9F41BA33-396D-4E16-8D0C-A08ABFB18745}" type="presParOf" srcId="{C72C2C8D-3874-4317-ADA6-B40A001E40EA}" destId="{10D947B1-6146-4FCE-BEC3-C33CC1497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2F58B8-2E0A-42F1-931F-4B984FED7345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A8DFDFF-D51B-408D-94EF-30EF22FB61DF}">
      <dgm:prSet phldrT="[Текст]"/>
      <dgm:spPr>
        <a:solidFill>
          <a:srgbClr val="FFFF66"/>
        </a:solidFill>
        <a:ln w="38100">
          <a:solidFill>
            <a:srgbClr val="A50021"/>
          </a:solidFill>
        </a:ln>
      </dgm:spPr>
      <dgm:t>
        <a:bodyPr/>
        <a:lstStyle/>
        <a:p>
          <a:r>
            <a:rPr lang="uk-UA" b="1" dirty="0" smtClean="0">
              <a:solidFill>
                <a:srgbClr val="993366"/>
              </a:solidFill>
              <a:latin typeface="Arial" pitchFamily="34" charset="0"/>
              <a:cs typeface="Arial" pitchFamily="34" charset="0"/>
            </a:rPr>
            <a:t>фіброїн</a:t>
          </a:r>
          <a:endParaRPr lang="uk-UA" b="1" dirty="0">
            <a:solidFill>
              <a:srgbClr val="993366"/>
            </a:solidFill>
            <a:latin typeface="Arial" pitchFamily="34" charset="0"/>
            <a:cs typeface="Arial" pitchFamily="34" charset="0"/>
          </a:endParaRPr>
        </a:p>
      </dgm:t>
    </dgm:pt>
    <dgm:pt modelId="{03873BF2-598F-47AE-9018-25A2239EAE82}" type="parTrans" cxnId="{008A5A4E-3A0B-41B2-A075-4B1E5144D7CF}">
      <dgm:prSet/>
      <dgm:spPr/>
      <dgm:t>
        <a:bodyPr/>
        <a:lstStyle/>
        <a:p>
          <a:endParaRPr lang="uk-UA"/>
        </a:p>
      </dgm:t>
    </dgm:pt>
    <dgm:pt modelId="{D87DEEC2-2CFA-44FC-B6BE-A7C4D71A80BC}" type="sibTrans" cxnId="{008A5A4E-3A0B-41B2-A075-4B1E5144D7CF}">
      <dgm:prSet/>
      <dgm:spPr/>
      <dgm:t>
        <a:bodyPr/>
        <a:lstStyle/>
        <a:p>
          <a:endParaRPr lang="uk-UA"/>
        </a:p>
      </dgm:t>
    </dgm:pt>
    <dgm:pt modelId="{B739DA04-93E1-4825-9C3E-80E12F146E33}">
      <dgm:prSet phldrT="[Текст]"/>
      <dgm:spPr>
        <a:solidFill>
          <a:schemeClr val="accent5">
            <a:lumMod val="40000"/>
            <a:lumOff val="60000"/>
          </a:schemeClr>
        </a:solidFill>
        <a:ln w="38100">
          <a:solidFill>
            <a:srgbClr val="A50021"/>
          </a:solidFill>
        </a:ln>
      </dgm:spPr>
      <dgm:t>
        <a:bodyPr/>
        <a:lstStyle/>
        <a:p>
          <a:r>
            <a:rPr lang="uk-UA" b="1" dirty="0" smtClean="0">
              <a:solidFill>
                <a:srgbClr val="993366"/>
              </a:solidFill>
              <a:latin typeface="Arial" pitchFamily="34" charset="0"/>
              <a:cs typeface="Arial" pitchFamily="34" charset="0"/>
            </a:rPr>
            <a:t>шовк</a:t>
          </a:r>
          <a:endParaRPr lang="uk-UA" b="1" dirty="0">
            <a:solidFill>
              <a:srgbClr val="993366"/>
            </a:solidFill>
            <a:latin typeface="Arial" pitchFamily="34" charset="0"/>
            <a:cs typeface="Arial" pitchFamily="34" charset="0"/>
          </a:endParaRPr>
        </a:p>
      </dgm:t>
    </dgm:pt>
    <dgm:pt modelId="{209476AE-34BF-4CE4-988C-052FF3DCB106}" type="parTrans" cxnId="{B57DC95C-00D1-4489-A4AD-7FDAE24F1944}">
      <dgm:prSet/>
      <dgm:spPr>
        <a:ln w="38100">
          <a:solidFill>
            <a:srgbClr val="A50021"/>
          </a:solidFill>
        </a:ln>
      </dgm:spPr>
      <dgm:t>
        <a:bodyPr/>
        <a:lstStyle/>
        <a:p>
          <a:endParaRPr lang="uk-UA"/>
        </a:p>
      </dgm:t>
    </dgm:pt>
    <dgm:pt modelId="{046E38F4-B1AA-4626-99D6-AF35BB9A3978}" type="sibTrans" cxnId="{B57DC95C-00D1-4489-A4AD-7FDAE24F1944}">
      <dgm:prSet/>
      <dgm:spPr/>
      <dgm:t>
        <a:bodyPr/>
        <a:lstStyle/>
        <a:p>
          <a:endParaRPr lang="uk-UA"/>
        </a:p>
      </dgm:t>
    </dgm:pt>
    <dgm:pt modelId="{57BEE4E2-FB8E-4019-B542-9FD273CBD3C1}">
      <dgm:prSet phldrT="[Текст]"/>
      <dgm:spPr>
        <a:solidFill>
          <a:schemeClr val="accent5">
            <a:lumMod val="40000"/>
            <a:lumOff val="60000"/>
          </a:schemeClr>
        </a:solidFill>
        <a:ln w="38100">
          <a:solidFill>
            <a:srgbClr val="A50021"/>
          </a:solidFill>
        </a:ln>
      </dgm:spPr>
      <dgm:t>
        <a:bodyPr/>
        <a:lstStyle/>
        <a:p>
          <a:r>
            <a:rPr lang="uk-UA" b="1" dirty="0" err="1" smtClean="0">
              <a:solidFill>
                <a:srgbClr val="993366"/>
              </a:solidFill>
              <a:latin typeface="Arial" pitchFamily="34" charset="0"/>
              <a:cs typeface="Arial" pitchFamily="34" charset="0"/>
            </a:rPr>
            <a:t>паутина</a:t>
          </a:r>
          <a:endParaRPr lang="uk-UA" b="1" dirty="0">
            <a:solidFill>
              <a:srgbClr val="993366"/>
            </a:solidFill>
            <a:latin typeface="Arial" pitchFamily="34" charset="0"/>
            <a:cs typeface="Arial" pitchFamily="34" charset="0"/>
          </a:endParaRPr>
        </a:p>
      </dgm:t>
    </dgm:pt>
    <dgm:pt modelId="{C98F07FF-75C1-4400-8B55-DD1DA411A140}" type="parTrans" cxnId="{E817F073-A9A1-4DAE-BC26-AE70CC8ADBC9}">
      <dgm:prSet/>
      <dgm:spPr>
        <a:ln w="38100">
          <a:solidFill>
            <a:srgbClr val="A50021"/>
          </a:solidFill>
        </a:ln>
      </dgm:spPr>
      <dgm:t>
        <a:bodyPr/>
        <a:lstStyle/>
        <a:p>
          <a:endParaRPr lang="uk-UA"/>
        </a:p>
      </dgm:t>
    </dgm:pt>
    <dgm:pt modelId="{AA842B02-D246-43E1-BD44-B027083156CA}" type="sibTrans" cxnId="{E817F073-A9A1-4DAE-BC26-AE70CC8ADBC9}">
      <dgm:prSet/>
      <dgm:spPr/>
      <dgm:t>
        <a:bodyPr/>
        <a:lstStyle/>
        <a:p>
          <a:endParaRPr lang="uk-UA"/>
        </a:p>
      </dgm:t>
    </dgm:pt>
    <dgm:pt modelId="{564915EF-DB67-447D-A8EE-507683BEA02D}" type="pres">
      <dgm:prSet presAssocID="{A12F58B8-2E0A-42F1-931F-4B984FED73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49C2ACFB-EA1C-4B83-BB93-182A6850C901}" type="pres">
      <dgm:prSet presAssocID="{3A8DFDFF-D51B-408D-94EF-30EF22FB61DF}" presName="hierRoot1" presStyleCnt="0">
        <dgm:presLayoutVars>
          <dgm:hierBranch val="init"/>
        </dgm:presLayoutVars>
      </dgm:prSet>
      <dgm:spPr/>
    </dgm:pt>
    <dgm:pt modelId="{CE3F8770-5A04-4A7D-883C-027B4E4BA1B9}" type="pres">
      <dgm:prSet presAssocID="{3A8DFDFF-D51B-408D-94EF-30EF22FB61DF}" presName="rootComposite1" presStyleCnt="0"/>
      <dgm:spPr/>
    </dgm:pt>
    <dgm:pt modelId="{71922B9E-A9A2-48C9-AC7D-B1F2443BFA4D}" type="pres">
      <dgm:prSet presAssocID="{3A8DFDFF-D51B-408D-94EF-30EF22FB61DF}" presName="rootText1" presStyleLbl="node0" presStyleIdx="0" presStyleCnt="1" custScaleX="142277" custScaleY="127173" custLinFactNeighborX="0" custLinFactNeighborY="-192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1F030B1-AE00-4F44-BFCB-44E0F80DA3CD}" type="pres">
      <dgm:prSet presAssocID="{3A8DFDFF-D51B-408D-94EF-30EF22FB61DF}" presName="rootConnector1" presStyleLbl="node1" presStyleIdx="0" presStyleCnt="0"/>
      <dgm:spPr/>
      <dgm:t>
        <a:bodyPr/>
        <a:lstStyle/>
        <a:p>
          <a:endParaRPr lang="uk-UA"/>
        </a:p>
      </dgm:t>
    </dgm:pt>
    <dgm:pt modelId="{03467857-6952-4AC8-B5D5-5DFD27BAFA3C}" type="pres">
      <dgm:prSet presAssocID="{3A8DFDFF-D51B-408D-94EF-30EF22FB61DF}" presName="hierChild2" presStyleCnt="0"/>
      <dgm:spPr/>
    </dgm:pt>
    <dgm:pt modelId="{1AFA0AD6-D36F-446C-A96D-5E914760621D}" type="pres">
      <dgm:prSet presAssocID="{209476AE-34BF-4CE4-988C-052FF3DCB106}" presName="Name37" presStyleLbl="parChTrans1D2" presStyleIdx="0" presStyleCnt="2"/>
      <dgm:spPr/>
      <dgm:t>
        <a:bodyPr/>
        <a:lstStyle/>
        <a:p>
          <a:endParaRPr lang="uk-UA"/>
        </a:p>
      </dgm:t>
    </dgm:pt>
    <dgm:pt modelId="{3E93FAF7-9F7D-456C-B634-80A353508906}" type="pres">
      <dgm:prSet presAssocID="{B739DA04-93E1-4825-9C3E-80E12F146E33}" presName="hierRoot2" presStyleCnt="0">
        <dgm:presLayoutVars>
          <dgm:hierBranch val="init"/>
        </dgm:presLayoutVars>
      </dgm:prSet>
      <dgm:spPr/>
    </dgm:pt>
    <dgm:pt modelId="{CBDC2422-C891-42E6-A549-72E83D21CE39}" type="pres">
      <dgm:prSet presAssocID="{B739DA04-93E1-4825-9C3E-80E12F146E33}" presName="rootComposite" presStyleCnt="0"/>
      <dgm:spPr/>
    </dgm:pt>
    <dgm:pt modelId="{FC218B80-7975-43A7-81A4-63F2353180A9}" type="pres">
      <dgm:prSet presAssocID="{B739DA04-93E1-4825-9C3E-80E12F146E3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119BE85-C382-4DEF-B1CB-2E8DD40312A4}" type="pres">
      <dgm:prSet presAssocID="{B739DA04-93E1-4825-9C3E-80E12F146E33}" presName="rootConnector" presStyleLbl="node2" presStyleIdx="0" presStyleCnt="2"/>
      <dgm:spPr/>
      <dgm:t>
        <a:bodyPr/>
        <a:lstStyle/>
        <a:p>
          <a:endParaRPr lang="uk-UA"/>
        </a:p>
      </dgm:t>
    </dgm:pt>
    <dgm:pt modelId="{894AEDF2-1ADD-436B-96AE-8B0C858222FA}" type="pres">
      <dgm:prSet presAssocID="{B739DA04-93E1-4825-9C3E-80E12F146E33}" presName="hierChild4" presStyleCnt="0"/>
      <dgm:spPr/>
    </dgm:pt>
    <dgm:pt modelId="{1CCFF8E2-837E-4436-81AC-6197C9C34A6E}" type="pres">
      <dgm:prSet presAssocID="{B739DA04-93E1-4825-9C3E-80E12F146E33}" presName="hierChild5" presStyleCnt="0"/>
      <dgm:spPr/>
    </dgm:pt>
    <dgm:pt modelId="{B762CCCE-C0F5-438E-944D-E6C6B861CBE9}" type="pres">
      <dgm:prSet presAssocID="{C98F07FF-75C1-4400-8B55-DD1DA411A140}" presName="Name37" presStyleLbl="parChTrans1D2" presStyleIdx="1" presStyleCnt="2"/>
      <dgm:spPr/>
      <dgm:t>
        <a:bodyPr/>
        <a:lstStyle/>
        <a:p>
          <a:endParaRPr lang="uk-UA"/>
        </a:p>
      </dgm:t>
    </dgm:pt>
    <dgm:pt modelId="{A04B3C68-2139-447D-B8A0-D2DBA02294F9}" type="pres">
      <dgm:prSet presAssocID="{57BEE4E2-FB8E-4019-B542-9FD273CBD3C1}" presName="hierRoot2" presStyleCnt="0">
        <dgm:presLayoutVars>
          <dgm:hierBranch val="init"/>
        </dgm:presLayoutVars>
      </dgm:prSet>
      <dgm:spPr/>
    </dgm:pt>
    <dgm:pt modelId="{B0091ACB-3CB6-486A-8F1B-37547522D967}" type="pres">
      <dgm:prSet presAssocID="{57BEE4E2-FB8E-4019-B542-9FD273CBD3C1}" presName="rootComposite" presStyleCnt="0"/>
      <dgm:spPr/>
    </dgm:pt>
    <dgm:pt modelId="{D4AC37EC-C51F-444F-9E3D-2E95CD03DB3F}" type="pres">
      <dgm:prSet presAssocID="{57BEE4E2-FB8E-4019-B542-9FD273CBD3C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58159AB-76B3-42CF-B6D8-9379E1C64E4D}" type="pres">
      <dgm:prSet presAssocID="{57BEE4E2-FB8E-4019-B542-9FD273CBD3C1}" presName="rootConnector" presStyleLbl="node2" presStyleIdx="1" presStyleCnt="2"/>
      <dgm:spPr/>
      <dgm:t>
        <a:bodyPr/>
        <a:lstStyle/>
        <a:p>
          <a:endParaRPr lang="uk-UA"/>
        </a:p>
      </dgm:t>
    </dgm:pt>
    <dgm:pt modelId="{95255A32-DD14-4874-BF8C-AC9D940FFBC8}" type="pres">
      <dgm:prSet presAssocID="{57BEE4E2-FB8E-4019-B542-9FD273CBD3C1}" presName="hierChild4" presStyleCnt="0"/>
      <dgm:spPr/>
    </dgm:pt>
    <dgm:pt modelId="{21E14938-E6DD-4A64-B30C-7C2DAFE28D54}" type="pres">
      <dgm:prSet presAssocID="{57BEE4E2-FB8E-4019-B542-9FD273CBD3C1}" presName="hierChild5" presStyleCnt="0"/>
      <dgm:spPr/>
    </dgm:pt>
    <dgm:pt modelId="{38BA783F-71D0-4590-9CAE-5DED74BFAC45}" type="pres">
      <dgm:prSet presAssocID="{3A8DFDFF-D51B-408D-94EF-30EF22FB61DF}" presName="hierChild3" presStyleCnt="0"/>
      <dgm:spPr/>
    </dgm:pt>
  </dgm:ptLst>
  <dgm:cxnLst>
    <dgm:cxn modelId="{1063641F-F123-4173-8680-8C2166CDECC9}" type="presOf" srcId="{209476AE-34BF-4CE4-988C-052FF3DCB106}" destId="{1AFA0AD6-D36F-446C-A96D-5E914760621D}" srcOrd="0" destOrd="0" presId="urn:microsoft.com/office/officeart/2005/8/layout/orgChart1"/>
    <dgm:cxn modelId="{4402699F-D025-4DF7-B0F3-C1ECB04439AB}" type="presOf" srcId="{C98F07FF-75C1-4400-8B55-DD1DA411A140}" destId="{B762CCCE-C0F5-438E-944D-E6C6B861CBE9}" srcOrd="0" destOrd="0" presId="urn:microsoft.com/office/officeart/2005/8/layout/orgChart1"/>
    <dgm:cxn modelId="{4AA0D157-678A-4EE8-9A88-88C71AA4050E}" type="presOf" srcId="{3A8DFDFF-D51B-408D-94EF-30EF22FB61DF}" destId="{31F030B1-AE00-4F44-BFCB-44E0F80DA3CD}" srcOrd="1" destOrd="0" presId="urn:microsoft.com/office/officeart/2005/8/layout/orgChart1"/>
    <dgm:cxn modelId="{008A5A4E-3A0B-41B2-A075-4B1E5144D7CF}" srcId="{A12F58B8-2E0A-42F1-931F-4B984FED7345}" destId="{3A8DFDFF-D51B-408D-94EF-30EF22FB61DF}" srcOrd="0" destOrd="0" parTransId="{03873BF2-598F-47AE-9018-25A2239EAE82}" sibTransId="{D87DEEC2-2CFA-44FC-B6BE-A7C4D71A80BC}"/>
    <dgm:cxn modelId="{E817F073-A9A1-4DAE-BC26-AE70CC8ADBC9}" srcId="{3A8DFDFF-D51B-408D-94EF-30EF22FB61DF}" destId="{57BEE4E2-FB8E-4019-B542-9FD273CBD3C1}" srcOrd="1" destOrd="0" parTransId="{C98F07FF-75C1-4400-8B55-DD1DA411A140}" sibTransId="{AA842B02-D246-43E1-BD44-B027083156CA}"/>
    <dgm:cxn modelId="{AF5F5331-5DE2-415D-9D24-E0E2DDA3BAB8}" type="presOf" srcId="{A12F58B8-2E0A-42F1-931F-4B984FED7345}" destId="{564915EF-DB67-447D-A8EE-507683BEA02D}" srcOrd="0" destOrd="0" presId="urn:microsoft.com/office/officeart/2005/8/layout/orgChart1"/>
    <dgm:cxn modelId="{50FED5F9-9047-4CF2-86E8-FC8DF3B71C69}" type="presOf" srcId="{57BEE4E2-FB8E-4019-B542-9FD273CBD3C1}" destId="{D4AC37EC-C51F-444F-9E3D-2E95CD03DB3F}" srcOrd="0" destOrd="0" presId="urn:microsoft.com/office/officeart/2005/8/layout/orgChart1"/>
    <dgm:cxn modelId="{B57DC95C-00D1-4489-A4AD-7FDAE24F1944}" srcId="{3A8DFDFF-D51B-408D-94EF-30EF22FB61DF}" destId="{B739DA04-93E1-4825-9C3E-80E12F146E33}" srcOrd="0" destOrd="0" parTransId="{209476AE-34BF-4CE4-988C-052FF3DCB106}" sibTransId="{046E38F4-B1AA-4626-99D6-AF35BB9A3978}"/>
    <dgm:cxn modelId="{2F58ADBC-7EFB-4FE0-90AB-748062666C05}" type="presOf" srcId="{B739DA04-93E1-4825-9C3E-80E12F146E33}" destId="{7119BE85-C382-4DEF-B1CB-2E8DD40312A4}" srcOrd="1" destOrd="0" presId="urn:microsoft.com/office/officeart/2005/8/layout/orgChart1"/>
    <dgm:cxn modelId="{9208456B-E02D-4436-B5FB-1A55C739217A}" type="presOf" srcId="{B739DA04-93E1-4825-9C3E-80E12F146E33}" destId="{FC218B80-7975-43A7-81A4-63F2353180A9}" srcOrd="0" destOrd="0" presId="urn:microsoft.com/office/officeart/2005/8/layout/orgChart1"/>
    <dgm:cxn modelId="{73FD2FD3-5E0D-455E-BDBA-2FEF308B84C3}" type="presOf" srcId="{57BEE4E2-FB8E-4019-B542-9FD273CBD3C1}" destId="{D58159AB-76B3-42CF-B6D8-9379E1C64E4D}" srcOrd="1" destOrd="0" presId="urn:microsoft.com/office/officeart/2005/8/layout/orgChart1"/>
    <dgm:cxn modelId="{D99B9148-3B40-4600-86B1-92DF4589D5EF}" type="presOf" srcId="{3A8DFDFF-D51B-408D-94EF-30EF22FB61DF}" destId="{71922B9E-A9A2-48C9-AC7D-B1F2443BFA4D}" srcOrd="0" destOrd="0" presId="urn:microsoft.com/office/officeart/2005/8/layout/orgChart1"/>
    <dgm:cxn modelId="{E8CED985-087E-41CE-8D48-AF17C7B47BC3}" type="presParOf" srcId="{564915EF-DB67-447D-A8EE-507683BEA02D}" destId="{49C2ACFB-EA1C-4B83-BB93-182A6850C901}" srcOrd="0" destOrd="0" presId="urn:microsoft.com/office/officeart/2005/8/layout/orgChart1"/>
    <dgm:cxn modelId="{561A63A0-81A0-43A0-B0D0-A0E9FBE4C75D}" type="presParOf" srcId="{49C2ACFB-EA1C-4B83-BB93-182A6850C901}" destId="{CE3F8770-5A04-4A7D-883C-027B4E4BA1B9}" srcOrd="0" destOrd="0" presId="urn:microsoft.com/office/officeart/2005/8/layout/orgChart1"/>
    <dgm:cxn modelId="{64F39C66-7E89-4A97-9CDF-6D18FFD14FDB}" type="presParOf" srcId="{CE3F8770-5A04-4A7D-883C-027B4E4BA1B9}" destId="{71922B9E-A9A2-48C9-AC7D-B1F2443BFA4D}" srcOrd="0" destOrd="0" presId="urn:microsoft.com/office/officeart/2005/8/layout/orgChart1"/>
    <dgm:cxn modelId="{1B4F2222-990C-40FB-8B9C-15F1913F9DCA}" type="presParOf" srcId="{CE3F8770-5A04-4A7D-883C-027B4E4BA1B9}" destId="{31F030B1-AE00-4F44-BFCB-44E0F80DA3CD}" srcOrd="1" destOrd="0" presId="urn:microsoft.com/office/officeart/2005/8/layout/orgChart1"/>
    <dgm:cxn modelId="{778087DB-D321-454D-AB5D-0E8971996668}" type="presParOf" srcId="{49C2ACFB-EA1C-4B83-BB93-182A6850C901}" destId="{03467857-6952-4AC8-B5D5-5DFD27BAFA3C}" srcOrd="1" destOrd="0" presId="urn:microsoft.com/office/officeart/2005/8/layout/orgChart1"/>
    <dgm:cxn modelId="{A7900B95-7727-4B48-85B6-10164F749A2B}" type="presParOf" srcId="{03467857-6952-4AC8-B5D5-5DFD27BAFA3C}" destId="{1AFA0AD6-D36F-446C-A96D-5E914760621D}" srcOrd="0" destOrd="0" presId="urn:microsoft.com/office/officeart/2005/8/layout/orgChart1"/>
    <dgm:cxn modelId="{A2E68960-529C-4A1A-8488-89422EF69666}" type="presParOf" srcId="{03467857-6952-4AC8-B5D5-5DFD27BAFA3C}" destId="{3E93FAF7-9F7D-456C-B634-80A353508906}" srcOrd="1" destOrd="0" presId="urn:microsoft.com/office/officeart/2005/8/layout/orgChart1"/>
    <dgm:cxn modelId="{E746CBFA-3638-41D0-8577-75092371E4DA}" type="presParOf" srcId="{3E93FAF7-9F7D-456C-B634-80A353508906}" destId="{CBDC2422-C891-42E6-A549-72E83D21CE39}" srcOrd="0" destOrd="0" presId="urn:microsoft.com/office/officeart/2005/8/layout/orgChart1"/>
    <dgm:cxn modelId="{A2FEC0BE-CECC-4BEF-9AC9-655BE0D4B394}" type="presParOf" srcId="{CBDC2422-C891-42E6-A549-72E83D21CE39}" destId="{FC218B80-7975-43A7-81A4-63F2353180A9}" srcOrd="0" destOrd="0" presId="urn:microsoft.com/office/officeart/2005/8/layout/orgChart1"/>
    <dgm:cxn modelId="{7EA942B2-7980-418F-BA16-4AA6BF6FFCCA}" type="presParOf" srcId="{CBDC2422-C891-42E6-A549-72E83D21CE39}" destId="{7119BE85-C382-4DEF-B1CB-2E8DD40312A4}" srcOrd="1" destOrd="0" presId="urn:microsoft.com/office/officeart/2005/8/layout/orgChart1"/>
    <dgm:cxn modelId="{E4CE98AC-D934-43FC-9EB3-7EBC8DF7DDFF}" type="presParOf" srcId="{3E93FAF7-9F7D-456C-B634-80A353508906}" destId="{894AEDF2-1ADD-436B-96AE-8B0C858222FA}" srcOrd="1" destOrd="0" presId="urn:microsoft.com/office/officeart/2005/8/layout/orgChart1"/>
    <dgm:cxn modelId="{01B5E493-0D93-48FF-9FB4-0C8961300955}" type="presParOf" srcId="{3E93FAF7-9F7D-456C-B634-80A353508906}" destId="{1CCFF8E2-837E-4436-81AC-6197C9C34A6E}" srcOrd="2" destOrd="0" presId="urn:microsoft.com/office/officeart/2005/8/layout/orgChart1"/>
    <dgm:cxn modelId="{AEA43B17-540C-4DC2-A9F9-3C57BDC141B8}" type="presParOf" srcId="{03467857-6952-4AC8-B5D5-5DFD27BAFA3C}" destId="{B762CCCE-C0F5-438E-944D-E6C6B861CBE9}" srcOrd="2" destOrd="0" presId="urn:microsoft.com/office/officeart/2005/8/layout/orgChart1"/>
    <dgm:cxn modelId="{A102061B-BC58-48F4-AB95-7247138F340C}" type="presParOf" srcId="{03467857-6952-4AC8-B5D5-5DFD27BAFA3C}" destId="{A04B3C68-2139-447D-B8A0-D2DBA02294F9}" srcOrd="3" destOrd="0" presId="urn:microsoft.com/office/officeart/2005/8/layout/orgChart1"/>
    <dgm:cxn modelId="{222432FC-C735-453B-8D82-52222C509047}" type="presParOf" srcId="{A04B3C68-2139-447D-B8A0-D2DBA02294F9}" destId="{B0091ACB-3CB6-486A-8F1B-37547522D967}" srcOrd="0" destOrd="0" presId="urn:microsoft.com/office/officeart/2005/8/layout/orgChart1"/>
    <dgm:cxn modelId="{B4DD3D5A-E815-4215-8F89-125256B747DC}" type="presParOf" srcId="{B0091ACB-3CB6-486A-8F1B-37547522D967}" destId="{D4AC37EC-C51F-444F-9E3D-2E95CD03DB3F}" srcOrd="0" destOrd="0" presId="urn:microsoft.com/office/officeart/2005/8/layout/orgChart1"/>
    <dgm:cxn modelId="{9C7F021B-1A13-488E-900D-D793124FD6A1}" type="presParOf" srcId="{B0091ACB-3CB6-486A-8F1B-37547522D967}" destId="{D58159AB-76B3-42CF-B6D8-9379E1C64E4D}" srcOrd="1" destOrd="0" presId="urn:microsoft.com/office/officeart/2005/8/layout/orgChart1"/>
    <dgm:cxn modelId="{B7AC1D39-E822-4DD0-A2BA-ACCCA2640FF3}" type="presParOf" srcId="{A04B3C68-2139-447D-B8A0-D2DBA02294F9}" destId="{95255A32-DD14-4874-BF8C-AC9D940FFBC8}" srcOrd="1" destOrd="0" presId="urn:microsoft.com/office/officeart/2005/8/layout/orgChart1"/>
    <dgm:cxn modelId="{4D4F562B-1C8F-493B-BA17-092A6E9AFF12}" type="presParOf" srcId="{A04B3C68-2139-447D-B8A0-D2DBA02294F9}" destId="{21E14938-E6DD-4A64-B30C-7C2DAFE28D54}" srcOrd="2" destOrd="0" presId="urn:microsoft.com/office/officeart/2005/8/layout/orgChart1"/>
    <dgm:cxn modelId="{CD250A97-E8EC-4216-BE74-C1E89CCA28AF}" type="presParOf" srcId="{49C2ACFB-EA1C-4B83-BB93-182A6850C901}" destId="{38BA783F-71D0-4590-9CAE-5DED74BFAC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EB1116-A6E8-4945-BC12-56F63F65D10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778276-04FB-43D3-B781-74EC2D45F1D3}">
      <dgm:prSet phldrT="[Текст]" custT="1"/>
      <dgm:spPr>
        <a:solidFill>
          <a:srgbClr val="99FF33"/>
        </a:solidFill>
        <a:ln w="38100">
          <a:solidFill>
            <a:srgbClr val="0066FF"/>
          </a:solidFill>
        </a:ln>
      </dgm:spPr>
      <dgm:t>
        <a:bodyPr/>
        <a:lstStyle/>
        <a:p>
          <a:r>
            <a:rPr lang="uk-UA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Білки за структурою</a:t>
          </a:r>
          <a:endParaRPr lang="ru-RU" sz="54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A5CBE86-B2D1-4A67-93DA-2BF8DBCC8710}" type="parTrans" cxnId="{36A42C06-2F80-4F76-8D0C-D6C60BF4531F}">
      <dgm:prSet/>
      <dgm:spPr/>
      <dgm:t>
        <a:bodyPr/>
        <a:lstStyle/>
        <a:p>
          <a:endParaRPr lang="ru-RU"/>
        </a:p>
      </dgm:t>
    </dgm:pt>
    <dgm:pt modelId="{C0445B51-2A59-498C-8238-D6D245919548}" type="sibTrans" cxnId="{36A42C06-2F80-4F76-8D0C-D6C60BF4531F}">
      <dgm:prSet/>
      <dgm:spPr/>
      <dgm:t>
        <a:bodyPr/>
        <a:lstStyle/>
        <a:p>
          <a:endParaRPr lang="ru-RU"/>
        </a:p>
      </dgm:t>
    </dgm:pt>
    <dgm:pt modelId="{4E50FB74-BA17-4A74-8D5E-154435313AED}">
      <dgm:prSet phldrT="[Текст]" custT="1"/>
      <dgm:spPr>
        <a:solidFill>
          <a:srgbClr val="99FF33"/>
        </a:solidFill>
        <a:ln w="38100">
          <a:solidFill>
            <a:srgbClr val="0066FF"/>
          </a:solidFill>
        </a:ln>
      </dgm:spPr>
      <dgm:t>
        <a:bodyPr/>
        <a:lstStyle/>
        <a:p>
          <a:r>
            <a:rPr lang="uk-UA" sz="5400" b="1" dirty="0" smtClean="0">
              <a:solidFill>
                <a:srgbClr val="002060"/>
              </a:solidFill>
              <a:latin typeface="Arial Narrow" pitchFamily="34" charset="0"/>
            </a:rPr>
            <a:t>прості (протеїни)</a:t>
          </a:r>
          <a:endParaRPr lang="ru-RU" sz="54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1A352548-95BF-4B11-AAF5-8F0D6E4FF53C}" type="parTrans" cxnId="{47C5198B-F804-4F24-8E9A-777ECF234DC8}">
      <dgm:prSet/>
      <dgm:spPr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4BD7A0EB-0228-4A18-BD8E-980C25F208E4}" type="sibTrans" cxnId="{47C5198B-F804-4F24-8E9A-777ECF234DC8}">
      <dgm:prSet/>
      <dgm:spPr/>
      <dgm:t>
        <a:bodyPr/>
        <a:lstStyle/>
        <a:p>
          <a:endParaRPr lang="ru-RU"/>
        </a:p>
      </dgm:t>
    </dgm:pt>
    <dgm:pt modelId="{BFF20C8C-9428-400D-B0A4-DC514BEE30F5}">
      <dgm:prSet phldrT="[Текст]" custT="1"/>
      <dgm:spPr>
        <a:solidFill>
          <a:srgbClr val="99FF33"/>
        </a:solidFill>
        <a:ln w="38100">
          <a:solidFill>
            <a:srgbClr val="0066FF"/>
          </a:solidFill>
        </a:ln>
      </dgm:spPr>
      <dgm:t>
        <a:bodyPr/>
        <a:lstStyle/>
        <a:p>
          <a:r>
            <a:rPr lang="uk-UA" sz="5400" b="1" dirty="0" smtClean="0">
              <a:solidFill>
                <a:srgbClr val="002060"/>
              </a:solidFill>
              <a:latin typeface="Arial Narrow" pitchFamily="34" charset="0"/>
            </a:rPr>
            <a:t>складні</a:t>
          </a:r>
          <a:r>
            <a:rPr lang="uk-UA" sz="5400" b="1" dirty="0" smtClean="0">
              <a:solidFill>
                <a:srgbClr val="002060"/>
              </a:solidFill>
              <a:latin typeface="Candara" pitchFamily="34" charset="0"/>
            </a:rPr>
            <a:t> </a:t>
          </a:r>
          <a:r>
            <a:rPr lang="uk-UA" sz="5400" b="1" dirty="0" smtClean="0">
              <a:solidFill>
                <a:srgbClr val="002060"/>
              </a:solidFill>
              <a:latin typeface="Arial Narrow" pitchFamily="34" charset="0"/>
            </a:rPr>
            <a:t>(протеїди)</a:t>
          </a:r>
          <a:endParaRPr lang="ru-RU" sz="54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2A685DBF-562D-4B8C-A143-185DDC6DE49A}" type="parTrans" cxnId="{7109255F-64D0-49B8-8513-0AC6E19FC724}">
      <dgm:prSet/>
      <dgm:spPr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0A9D7839-64B3-4868-A42F-417E61EB20EA}" type="sibTrans" cxnId="{7109255F-64D0-49B8-8513-0AC6E19FC724}">
      <dgm:prSet/>
      <dgm:spPr/>
      <dgm:t>
        <a:bodyPr/>
        <a:lstStyle/>
        <a:p>
          <a:endParaRPr lang="ru-RU"/>
        </a:p>
      </dgm:t>
    </dgm:pt>
    <dgm:pt modelId="{56076475-62D1-4533-8110-DAF51D68660A}" type="pres">
      <dgm:prSet presAssocID="{8AEB1116-A6E8-4945-BC12-56F63F65D1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314C81-B526-4B1C-9567-3D7365A64A49}" type="pres">
      <dgm:prSet presAssocID="{FF778276-04FB-43D3-B781-74EC2D45F1D3}" presName="hierRoot1" presStyleCnt="0">
        <dgm:presLayoutVars>
          <dgm:hierBranch val="init"/>
        </dgm:presLayoutVars>
      </dgm:prSet>
      <dgm:spPr/>
    </dgm:pt>
    <dgm:pt modelId="{A8897C06-5B52-4658-ADAC-ECB60B43F2DA}" type="pres">
      <dgm:prSet presAssocID="{FF778276-04FB-43D3-B781-74EC2D45F1D3}" presName="rootComposite1" presStyleCnt="0"/>
      <dgm:spPr/>
    </dgm:pt>
    <dgm:pt modelId="{3F3F0FE7-C81D-4CBC-B799-5D0AF76A36B7}" type="pres">
      <dgm:prSet presAssocID="{FF778276-04FB-43D3-B781-74EC2D45F1D3}" presName="rootText1" presStyleLbl="node0" presStyleIdx="0" presStyleCnt="1" custScaleX="139533" custScaleY="116240" custLinFactNeighborX="3220" custLinFactNeighborY="-214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CA5CA7-9E6A-4B2E-969E-08BDAE609425}" type="pres">
      <dgm:prSet presAssocID="{FF778276-04FB-43D3-B781-74EC2D45F1D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B516728-17F9-4AC5-98C2-933C5323EE3B}" type="pres">
      <dgm:prSet presAssocID="{FF778276-04FB-43D3-B781-74EC2D45F1D3}" presName="hierChild2" presStyleCnt="0"/>
      <dgm:spPr/>
    </dgm:pt>
    <dgm:pt modelId="{872CDCBC-AD7F-4201-B935-FBB2BD2A95D5}" type="pres">
      <dgm:prSet presAssocID="{1A352548-95BF-4B11-AAF5-8F0D6E4FF53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8D154FE-C5F4-4CD5-8A3D-FDD452140E90}" type="pres">
      <dgm:prSet presAssocID="{4E50FB74-BA17-4A74-8D5E-154435313AED}" presName="hierRoot2" presStyleCnt="0">
        <dgm:presLayoutVars>
          <dgm:hierBranch val="init"/>
        </dgm:presLayoutVars>
      </dgm:prSet>
      <dgm:spPr/>
    </dgm:pt>
    <dgm:pt modelId="{F55D1190-3392-4C65-A966-760BE36BC78D}" type="pres">
      <dgm:prSet presAssocID="{4E50FB74-BA17-4A74-8D5E-154435313AED}" presName="rootComposite" presStyleCnt="0"/>
      <dgm:spPr/>
    </dgm:pt>
    <dgm:pt modelId="{6D91D07A-18BE-477F-ADE4-72C4F6118F47}" type="pres">
      <dgm:prSet presAssocID="{4E50FB74-BA17-4A74-8D5E-154435313AE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F3F42C-8B81-4F02-9348-BA5E914A9CD7}" type="pres">
      <dgm:prSet presAssocID="{4E50FB74-BA17-4A74-8D5E-154435313AED}" presName="rootConnector" presStyleLbl="node2" presStyleIdx="0" presStyleCnt="2"/>
      <dgm:spPr/>
      <dgm:t>
        <a:bodyPr/>
        <a:lstStyle/>
        <a:p>
          <a:endParaRPr lang="ru-RU"/>
        </a:p>
      </dgm:t>
    </dgm:pt>
    <dgm:pt modelId="{A161BE17-A0C0-42A1-B422-A4A401721D98}" type="pres">
      <dgm:prSet presAssocID="{4E50FB74-BA17-4A74-8D5E-154435313AED}" presName="hierChild4" presStyleCnt="0"/>
      <dgm:spPr/>
    </dgm:pt>
    <dgm:pt modelId="{83F3751B-23DB-4053-A5A1-4521C4C02978}" type="pres">
      <dgm:prSet presAssocID="{4E50FB74-BA17-4A74-8D5E-154435313AED}" presName="hierChild5" presStyleCnt="0"/>
      <dgm:spPr/>
    </dgm:pt>
    <dgm:pt modelId="{8E1FFFFA-6ED0-4504-876A-54F49B3E964C}" type="pres">
      <dgm:prSet presAssocID="{2A685DBF-562D-4B8C-A143-185DDC6DE49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54E8D2C-E21F-4D30-9F7B-9A67964CE85F}" type="pres">
      <dgm:prSet presAssocID="{BFF20C8C-9428-400D-B0A4-DC514BEE30F5}" presName="hierRoot2" presStyleCnt="0">
        <dgm:presLayoutVars>
          <dgm:hierBranch val="init"/>
        </dgm:presLayoutVars>
      </dgm:prSet>
      <dgm:spPr/>
    </dgm:pt>
    <dgm:pt modelId="{75CC114F-30B8-417E-843C-6F121BCDD78B}" type="pres">
      <dgm:prSet presAssocID="{BFF20C8C-9428-400D-B0A4-DC514BEE30F5}" presName="rootComposite" presStyleCnt="0"/>
      <dgm:spPr/>
    </dgm:pt>
    <dgm:pt modelId="{30682B20-15C2-4E46-9C63-E96D8B26F5DB}" type="pres">
      <dgm:prSet presAssocID="{BFF20C8C-9428-400D-B0A4-DC514BEE30F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D6C9D5-7A09-46D2-9AC4-E680C920F55E}" type="pres">
      <dgm:prSet presAssocID="{BFF20C8C-9428-400D-B0A4-DC514BEE30F5}" presName="rootConnector" presStyleLbl="node2" presStyleIdx="1" presStyleCnt="2"/>
      <dgm:spPr/>
      <dgm:t>
        <a:bodyPr/>
        <a:lstStyle/>
        <a:p>
          <a:endParaRPr lang="ru-RU"/>
        </a:p>
      </dgm:t>
    </dgm:pt>
    <dgm:pt modelId="{8E814B34-5543-455C-82C4-D246167801BA}" type="pres">
      <dgm:prSet presAssocID="{BFF20C8C-9428-400D-B0A4-DC514BEE30F5}" presName="hierChild4" presStyleCnt="0"/>
      <dgm:spPr/>
    </dgm:pt>
    <dgm:pt modelId="{9C4B5AEF-1177-403F-A7CE-97189FFC1612}" type="pres">
      <dgm:prSet presAssocID="{BFF20C8C-9428-400D-B0A4-DC514BEE30F5}" presName="hierChild5" presStyleCnt="0"/>
      <dgm:spPr/>
    </dgm:pt>
    <dgm:pt modelId="{923EC909-DC74-4303-AEBF-44B4E6DD8714}" type="pres">
      <dgm:prSet presAssocID="{FF778276-04FB-43D3-B781-74EC2D45F1D3}" presName="hierChild3" presStyleCnt="0"/>
      <dgm:spPr/>
    </dgm:pt>
  </dgm:ptLst>
  <dgm:cxnLst>
    <dgm:cxn modelId="{FBC0E8F6-D0BA-43B8-AE13-68D5069367D0}" type="presOf" srcId="{1A352548-95BF-4B11-AAF5-8F0D6E4FF53C}" destId="{872CDCBC-AD7F-4201-B935-FBB2BD2A95D5}" srcOrd="0" destOrd="0" presId="urn:microsoft.com/office/officeart/2005/8/layout/orgChart1"/>
    <dgm:cxn modelId="{51427799-3F91-404E-8A32-EE44BA7BCD3C}" type="presOf" srcId="{2A685DBF-562D-4B8C-A143-185DDC6DE49A}" destId="{8E1FFFFA-6ED0-4504-876A-54F49B3E964C}" srcOrd="0" destOrd="0" presId="urn:microsoft.com/office/officeart/2005/8/layout/orgChart1"/>
    <dgm:cxn modelId="{47C5198B-F804-4F24-8E9A-777ECF234DC8}" srcId="{FF778276-04FB-43D3-B781-74EC2D45F1D3}" destId="{4E50FB74-BA17-4A74-8D5E-154435313AED}" srcOrd="0" destOrd="0" parTransId="{1A352548-95BF-4B11-AAF5-8F0D6E4FF53C}" sibTransId="{4BD7A0EB-0228-4A18-BD8E-980C25F208E4}"/>
    <dgm:cxn modelId="{6C2AB047-945E-4D4C-845D-504B13CECC25}" type="presOf" srcId="{BFF20C8C-9428-400D-B0A4-DC514BEE30F5}" destId="{30682B20-15C2-4E46-9C63-E96D8B26F5DB}" srcOrd="0" destOrd="0" presId="urn:microsoft.com/office/officeart/2005/8/layout/orgChart1"/>
    <dgm:cxn modelId="{36A42C06-2F80-4F76-8D0C-D6C60BF4531F}" srcId="{8AEB1116-A6E8-4945-BC12-56F63F65D107}" destId="{FF778276-04FB-43D3-B781-74EC2D45F1D3}" srcOrd="0" destOrd="0" parTransId="{0A5CBE86-B2D1-4A67-93DA-2BF8DBCC8710}" sibTransId="{C0445B51-2A59-498C-8238-D6D245919548}"/>
    <dgm:cxn modelId="{7109255F-64D0-49B8-8513-0AC6E19FC724}" srcId="{FF778276-04FB-43D3-B781-74EC2D45F1D3}" destId="{BFF20C8C-9428-400D-B0A4-DC514BEE30F5}" srcOrd="1" destOrd="0" parTransId="{2A685DBF-562D-4B8C-A143-185DDC6DE49A}" sibTransId="{0A9D7839-64B3-4868-A42F-417E61EB20EA}"/>
    <dgm:cxn modelId="{B585E35D-9EB5-47B0-BDE2-9501108D215B}" type="presOf" srcId="{4E50FB74-BA17-4A74-8D5E-154435313AED}" destId="{76F3F42C-8B81-4F02-9348-BA5E914A9CD7}" srcOrd="1" destOrd="0" presId="urn:microsoft.com/office/officeart/2005/8/layout/orgChart1"/>
    <dgm:cxn modelId="{0BFB6C8F-E96A-4A71-A89E-04E4A1E81B38}" type="presOf" srcId="{FF778276-04FB-43D3-B781-74EC2D45F1D3}" destId="{3F3F0FE7-C81D-4CBC-B799-5D0AF76A36B7}" srcOrd="0" destOrd="0" presId="urn:microsoft.com/office/officeart/2005/8/layout/orgChart1"/>
    <dgm:cxn modelId="{F56A0F2C-B895-481A-8E59-924BDF27E24B}" type="presOf" srcId="{FF778276-04FB-43D3-B781-74EC2D45F1D3}" destId="{E4CA5CA7-9E6A-4B2E-969E-08BDAE609425}" srcOrd="1" destOrd="0" presId="urn:microsoft.com/office/officeart/2005/8/layout/orgChart1"/>
    <dgm:cxn modelId="{5CE4C29F-0E1E-464B-B099-AB38BD14EEC5}" type="presOf" srcId="{4E50FB74-BA17-4A74-8D5E-154435313AED}" destId="{6D91D07A-18BE-477F-ADE4-72C4F6118F47}" srcOrd="0" destOrd="0" presId="urn:microsoft.com/office/officeart/2005/8/layout/orgChart1"/>
    <dgm:cxn modelId="{6078B730-7C3E-4859-A5E3-109D8BCBD243}" type="presOf" srcId="{BFF20C8C-9428-400D-B0A4-DC514BEE30F5}" destId="{A5D6C9D5-7A09-46D2-9AC4-E680C920F55E}" srcOrd="1" destOrd="0" presId="urn:microsoft.com/office/officeart/2005/8/layout/orgChart1"/>
    <dgm:cxn modelId="{85B18DF8-EAE2-4B5B-B00A-A8CC7BEBAB14}" type="presOf" srcId="{8AEB1116-A6E8-4945-BC12-56F63F65D107}" destId="{56076475-62D1-4533-8110-DAF51D68660A}" srcOrd="0" destOrd="0" presId="urn:microsoft.com/office/officeart/2005/8/layout/orgChart1"/>
    <dgm:cxn modelId="{AF5DDC6D-DE2C-4588-ACDE-9F23566A96A8}" type="presParOf" srcId="{56076475-62D1-4533-8110-DAF51D68660A}" destId="{D3314C81-B526-4B1C-9567-3D7365A64A49}" srcOrd="0" destOrd="0" presId="urn:microsoft.com/office/officeart/2005/8/layout/orgChart1"/>
    <dgm:cxn modelId="{CDB0AB64-843A-42CB-8B0D-AECEE0E642F0}" type="presParOf" srcId="{D3314C81-B526-4B1C-9567-3D7365A64A49}" destId="{A8897C06-5B52-4658-ADAC-ECB60B43F2DA}" srcOrd="0" destOrd="0" presId="urn:microsoft.com/office/officeart/2005/8/layout/orgChart1"/>
    <dgm:cxn modelId="{64F5DE0E-06CA-42E2-8CA7-C9594828A568}" type="presParOf" srcId="{A8897C06-5B52-4658-ADAC-ECB60B43F2DA}" destId="{3F3F0FE7-C81D-4CBC-B799-5D0AF76A36B7}" srcOrd="0" destOrd="0" presId="urn:microsoft.com/office/officeart/2005/8/layout/orgChart1"/>
    <dgm:cxn modelId="{3551C5C5-ED5A-4CAE-85A3-B842F6A0004E}" type="presParOf" srcId="{A8897C06-5B52-4658-ADAC-ECB60B43F2DA}" destId="{E4CA5CA7-9E6A-4B2E-969E-08BDAE609425}" srcOrd="1" destOrd="0" presId="urn:microsoft.com/office/officeart/2005/8/layout/orgChart1"/>
    <dgm:cxn modelId="{ACEE5AB5-6178-4E77-AC09-F653C30EC288}" type="presParOf" srcId="{D3314C81-B526-4B1C-9567-3D7365A64A49}" destId="{9B516728-17F9-4AC5-98C2-933C5323EE3B}" srcOrd="1" destOrd="0" presId="urn:microsoft.com/office/officeart/2005/8/layout/orgChart1"/>
    <dgm:cxn modelId="{7909B6F8-22A7-4287-96E2-87456738AA11}" type="presParOf" srcId="{9B516728-17F9-4AC5-98C2-933C5323EE3B}" destId="{872CDCBC-AD7F-4201-B935-FBB2BD2A95D5}" srcOrd="0" destOrd="0" presId="urn:microsoft.com/office/officeart/2005/8/layout/orgChart1"/>
    <dgm:cxn modelId="{F6E5230B-B424-4018-BD90-9A79B3ADA7BF}" type="presParOf" srcId="{9B516728-17F9-4AC5-98C2-933C5323EE3B}" destId="{58D154FE-C5F4-4CD5-8A3D-FDD452140E90}" srcOrd="1" destOrd="0" presId="urn:microsoft.com/office/officeart/2005/8/layout/orgChart1"/>
    <dgm:cxn modelId="{2C08E190-E114-4871-ABB6-C5C3A920B40D}" type="presParOf" srcId="{58D154FE-C5F4-4CD5-8A3D-FDD452140E90}" destId="{F55D1190-3392-4C65-A966-760BE36BC78D}" srcOrd="0" destOrd="0" presId="urn:microsoft.com/office/officeart/2005/8/layout/orgChart1"/>
    <dgm:cxn modelId="{964F30C8-39E9-49E3-A39D-69BFB6E31D55}" type="presParOf" srcId="{F55D1190-3392-4C65-A966-760BE36BC78D}" destId="{6D91D07A-18BE-477F-ADE4-72C4F6118F47}" srcOrd="0" destOrd="0" presId="urn:microsoft.com/office/officeart/2005/8/layout/orgChart1"/>
    <dgm:cxn modelId="{34FA4E26-2808-4921-94CC-D5B26AE1F053}" type="presParOf" srcId="{F55D1190-3392-4C65-A966-760BE36BC78D}" destId="{76F3F42C-8B81-4F02-9348-BA5E914A9CD7}" srcOrd="1" destOrd="0" presId="urn:microsoft.com/office/officeart/2005/8/layout/orgChart1"/>
    <dgm:cxn modelId="{022A14F2-EDEC-4754-A08A-A3A206214892}" type="presParOf" srcId="{58D154FE-C5F4-4CD5-8A3D-FDD452140E90}" destId="{A161BE17-A0C0-42A1-B422-A4A401721D98}" srcOrd="1" destOrd="0" presId="urn:microsoft.com/office/officeart/2005/8/layout/orgChart1"/>
    <dgm:cxn modelId="{E3B7E111-3A5B-4970-91FC-F3356A4925FF}" type="presParOf" srcId="{58D154FE-C5F4-4CD5-8A3D-FDD452140E90}" destId="{83F3751B-23DB-4053-A5A1-4521C4C02978}" srcOrd="2" destOrd="0" presId="urn:microsoft.com/office/officeart/2005/8/layout/orgChart1"/>
    <dgm:cxn modelId="{79D7E464-ADB1-4EF4-AD4D-6A3E1B61328F}" type="presParOf" srcId="{9B516728-17F9-4AC5-98C2-933C5323EE3B}" destId="{8E1FFFFA-6ED0-4504-876A-54F49B3E964C}" srcOrd="2" destOrd="0" presId="urn:microsoft.com/office/officeart/2005/8/layout/orgChart1"/>
    <dgm:cxn modelId="{0AE2E43B-B4AA-440E-B9B2-BB3863D0D694}" type="presParOf" srcId="{9B516728-17F9-4AC5-98C2-933C5323EE3B}" destId="{554E8D2C-E21F-4D30-9F7B-9A67964CE85F}" srcOrd="3" destOrd="0" presId="urn:microsoft.com/office/officeart/2005/8/layout/orgChart1"/>
    <dgm:cxn modelId="{E09511E1-8AC8-4F53-9969-1A10E7190D64}" type="presParOf" srcId="{554E8D2C-E21F-4D30-9F7B-9A67964CE85F}" destId="{75CC114F-30B8-417E-843C-6F121BCDD78B}" srcOrd="0" destOrd="0" presId="urn:microsoft.com/office/officeart/2005/8/layout/orgChart1"/>
    <dgm:cxn modelId="{583A2FC9-8687-4822-9ADE-6CD355B46B57}" type="presParOf" srcId="{75CC114F-30B8-417E-843C-6F121BCDD78B}" destId="{30682B20-15C2-4E46-9C63-E96D8B26F5DB}" srcOrd="0" destOrd="0" presId="urn:microsoft.com/office/officeart/2005/8/layout/orgChart1"/>
    <dgm:cxn modelId="{AC3E86AF-2A66-4420-BC48-5752BAF1901D}" type="presParOf" srcId="{75CC114F-30B8-417E-843C-6F121BCDD78B}" destId="{A5D6C9D5-7A09-46D2-9AC4-E680C920F55E}" srcOrd="1" destOrd="0" presId="urn:microsoft.com/office/officeart/2005/8/layout/orgChart1"/>
    <dgm:cxn modelId="{0AE6D3D6-BE2D-4F2C-9C10-7D56BD4F960A}" type="presParOf" srcId="{554E8D2C-E21F-4D30-9F7B-9A67964CE85F}" destId="{8E814B34-5543-455C-82C4-D246167801BA}" srcOrd="1" destOrd="0" presId="urn:microsoft.com/office/officeart/2005/8/layout/orgChart1"/>
    <dgm:cxn modelId="{FF1C8FB8-3433-42D2-9964-E4A58A119F99}" type="presParOf" srcId="{554E8D2C-E21F-4D30-9F7B-9A67964CE85F}" destId="{9C4B5AEF-1177-403F-A7CE-97189FFC1612}" srcOrd="2" destOrd="0" presId="urn:microsoft.com/office/officeart/2005/8/layout/orgChart1"/>
    <dgm:cxn modelId="{FD6DAFDE-0E4A-45F3-93D4-CFBDD67F5370}" type="presParOf" srcId="{D3314C81-B526-4B1C-9567-3D7365A64A49}" destId="{923EC909-DC74-4303-AEBF-44B4E6DD87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EDEE9-C750-46BD-9510-9E59D889014F}">
      <dsp:nvSpPr>
        <dsp:cNvPr id="0" name=""/>
        <dsp:cNvSpPr/>
      </dsp:nvSpPr>
      <dsp:spPr>
        <a:xfrm>
          <a:off x="4104456" y="2598503"/>
          <a:ext cx="2246152" cy="779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828"/>
              </a:lnTo>
              <a:lnTo>
                <a:pt x="2246152" y="389828"/>
              </a:lnTo>
              <a:lnTo>
                <a:pt x="2246152" y="779656"/>
              </a:lnTo>
            </a:path>
          </a:pathLst>
        </a:custGeom>
        <a:noFill/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3D27C-CC2D-498C-A2D6-746A356D276A}">
      <dsp:nvSpPr>
        <dsp:cNvPr id="0" name=""/>
        <dsp:cNvSpPr/>
      </dsp:nvSpPr>
      <dsp:spPr>
        <a:xfrm>
          <a:off x="1858303" y="2598503"/>
          <a:ext cx="2246152" cy="779656"/>
        </a:xfrm>
        <a:custGeom>
          <a:avLst/>
          <a:gdLst/>
          <a:ahLst/>
          <a:cxnLst/>
          <a:rect l="0" t="0" r="0" b="0"/>
          <a:pathLst>
            <a:path>
              <a:moveTo>
                <a:pt x="2246152" y="0"/>
              </a:moveTo>
              <a:lnTo>
                <a:pt x="2246152" y="389828"/>
              </a:lnTo>
              <a:lnTo>
                <a:pt x="0" y="389828"/>
              </a:lnTo>
              <a:lnTo>
                <a:pt x="0" y="779656"/>
              </a:lnTo>
            </a:path>
          </a:pathLst>
        </a:custGeom>
        <a:noFill/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CD5B5-B5F6-414E-B192-435DDE07F6C8}">
      <dsp:nvSpPr>
        <dsp:cNvPr id="0" name=""/>
        <dsp:cNvSpPr/>
      </dsp:nvSpPr>
      <dsp:spPr>
        <a:xfrm>
          <a:off x="1656186" y="742179"/>
          <a:ext cx="4896538" cy="1856324"/>
        </a:xfrm>
        <a:prstGeom prst="rect">
          <a:avLst/>
        </a:prstGeom>
        <a:solidFill>
          <a:srgbClr val="FFFF0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b="1" kern="1200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Амінокислоти</a:t>
          </a:r>
          <a:endParaRPr lang="ru-RU" sz="6000" kern="1200" dirty="0">
            <a:solidFill>
              <a:srgbClr val="C00000"/>
            </a:solidFill>
          </a:endParaRPr>
        </a:p>
      </dsp:txBody>
      <dsp:txXfrm>
        <a:off x="1656186" y="742179"/>
        <a:ext cx="4896538" cy="1856324"/>
      </dsp:txXfrm>
    </dsp:sp>
    <dsp:sp modelId="{55A09267-C8DB-4D86-888F-E1F519616BDF}">
      <dsp:nvSpPr>
        <dsp:cNvPr id="0" name=""/>
        <dsp:cNvSpPr/>
      </dsp:nvSpPr>
      <dsp:spPr>
        <a:xfrm>
          <a:off x="1979" y="3378160"/>
          <a:ext cx="3712648" cy="1856324"/>
        </a:xfrm>
        <a:prstGeom prst="rect">
          <a:avLst/>
        </a:prstGeom>
        <a:solidFill>
          <a:srgbClr val="FFFF00"/>
        </a:solidFill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cap="none" spc="50" dirty="0" err="1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  <a:cs typeface="Arial" pitchFamily="34" charset="0"/>
            </a:rPr>
            <a:t>непротеїногенні</a:t>
          </a:r>
          <a:endParaRPr lang="ru-RU" sz="4000" kern="1200" dirty="0">
            <a:solidFill>
              <a:srgbClr val="C00000"/>
            </a:solidFill>
          </a:endParaRPr>
        </a:p>
      </dsp:txBody>
      <dsp:txXfrm>
        <a:off x="1979" y="3378160"/>
        <a:ext cx="3712648" cy="1856324"/>
      </dsp:txXfrm>
    </dsp:sp>
    <dsp:sp modelId="{252A8E8D-80DF-4073-9891-4490E29A5571}">
      <dsp:nvSpPr>
        <dsp:cNvPr id="0" name=""/>
        <dsp:cNvSpPr/>
      </dsp:nvSpPr>
      <dsp:spPr>
        <a:xfrm>
          <a:off x="4494284" y="3378160"/>
          <a:ext cx="3712648" cy="1856324"/>
        </a:xfrm>
        <a:prstGeom prst="rect">
          <a:avLst/>
        </a:prstGeom>
        <a:solidFill>
          <a:srgbClr val="FFFF00"/>
        </a:solidFill>
        <a:ln w="285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cap="none" spc="50" dirty="0" err="1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rPr>
            <a:t>протеїногенні</a:t>
          </a:r>
          <a:endParaRPr lang="ru-RU" sz="4800" kern="1200" dirty="0">
            <a:solidFill>
              <a:srgbClr val="C00000"/>
            </a:solidFill>
          </a:endParaRPr>
        </a:p>
      </dsp:txBody>
      <dsp:txXfrm>
        <a:off x="4494284" y="3378160"/>
        <a:ext cx="3712648" cy="18563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3C1086-49F1-45EE-817D-E294AC625535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2316A5-A4EE-47F8-A35E-EA8B1F7589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0381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30FEA-F1D1-4A2E-8B8C-8ECF3636CBD6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E9A1B1-6880-447C-B598-6584E3D20B71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C0A492-4BD9-4E11-B86E-56E2A2EF17B2}" type="slidenum">
              <a:rPr lang="uk-UA" smtClean="0"/>
              <a:pPr>
                <a:defRPr/>
              </a:pPr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929461-9098-4049-8364-88B15FF01532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BE0F14-7595-41F7-9287-E77BBE3D5EEC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3616F8-B576-4B99-B577-8DC6E829B2E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AA7F1F-81EE-41B5-A403-DE7C99E28332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8A70F0-2D1C-465E-A826-21E4FB0BBAD5}" type="slidenum">
              <a:rPr lang="uk-UA" smtClean="0"/>
              <a:pPr>
                <a:defRPr/>
              </a:pPr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7EB5D2-457D-41F1-986E-18C53E593AAE}" type="slidenum">
              <a:rPr lang="uk-UA" smtClean="0"/>
              <a:pPr>
                <a:defRPr/>
              </a:pPr>
              <a:t>38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06F7F4-A1D4-43B8-8D74-B6B587078A0B}" type="slidenum">
              <a:rPr lang="uk-UA" smtClean="0"/>
              <a:pPr>
                <a:defRPr/>
              </a:pPr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030AC-4E69-420F-946A-D109E08DE2BA}" type="slidenum">
              <a:rPr lang="uk-UA" smtClean="0"/>
              <a:pPr>
                <a:defRPr/>
              </a:pPr>
              <a:t>40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1A7660-C96B-4461-B93A-2A5FA367486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E6E9-3AF0-4D30-8211-A0A10A606033}" type="slidenum">
              <a:rPr lang="uk-UA" smtClean="0"/>
              <a:pPr>
                <a:defRPr/>
              </a:pPr>
              <a:t>42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95A96-9142-4A0C-B650-82025DEB961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74DB70-EF23-4CB6-8DAC-79F915E7EB65}" type="slidenum">
              <a:rPr lang="uk-UA" smtClean="0"/>
              <a:pPr>
                <a:defRPr/>
              </a:pPr>
              <a:t>46</a:t>
            </a:fld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BC33E3-D38D-4CC5-8BE9-3EAF5D9D0FF7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80188C-BC0D-4E1C-B396-C5C5C8654446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5B829C-BF84-4FAE-A354-9E1E50F9794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300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2B1D1-5079-40CC-8B3D-6F716320F4D0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40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3C709-C6FD-462C-808B-D693B23D9206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077656-967F-47E9-8568-7E09904ECF4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62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1C90-DEB9-4F41-815F-91D0C6589BC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86702-9125-42E7-B365-1F8056EDB5A8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42768F-DD32-439E-8EC9-BB29AA7622FA}" type="slidenum">
              <a:rPr lang="uk-UA" smtClean="0"/>
              <a:pPr>
                <a:defRPr/>
              </a:pPr>
              <a:t>59</a:t>
            </a:fld>
            <a:endParaRPr lang="uk-U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559E3-72CF-457C-91CD-D36DEE425F7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uk-U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7379E1-ED45-4E12-942D-3509A1C02A3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uk-U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7FC843-E860-4FE7-A49D-D5B8A6CA29E8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uk-U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2606AE-B804-4A8F-A3CC-57AC47210EEA}" type="slidenum">
              <a:rPr lang="uk-UA" smtClean="0"/>
              <a:pPr>
                <a:defRPr/>
              </a:pPr>
              <a:t>65</a:t>
            </a:fld>
            <a:endParaRPr lang="uk-U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CFF6E-1EE3-491E-93B1-533DC9FE9C8F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45ADC9-001E-43FB-B2B1-F55A1A4BD4B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uk-U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35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2B054D-2836-4530-83E6-89A3550643E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uk-U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ED45E-1B07-4CB5-8E83-6AC1C8C41F7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uk-U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A6ADE-56BE-48AC-BAE9-67A8C4D80FB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A1963B-7B05-4114-8721-58FBA2A5498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887F8-A4EB-499D-84BF-6FFC9FFA0CE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uk-U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C3914-F4A0-473C-B328-5A28D8EB0A3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uk-U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04DE44-5FA8-41D6-BEBB-0C58260154F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uk-U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722240-E46C-4221-B6D5-B5E1659D3CC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uk-U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D32077-A80C-40C3-BB8E-4AACFC715531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uk-U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CD6D3A-584C-4D71-953C-4CD9099E0678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uk-U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42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D22C3-03C0-4E8C-82AC-12E3DFB6413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uk-U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1BA717-9659-45E5-AAC2-C39A2EEE8AB8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uk-U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488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F518F-3CFB-4DFF-B473-FEB495359D8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uk-U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590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218DC-3257-4CDF-837D-35983F797BC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9B5B2-28BE-4828-939C-98B7E8E82F0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3F83ED-3436-4264-88D8-2245A45E0941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uk-U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74D01A-F26C-40C8-9F27-54F20711B86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uk-U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EBFF1-0700-4862-AD8C-CCD9FA0691C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uk-U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693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C2C31-107F-40EA-B9F3-E731E183F02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uk-U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AD0A14-68C6-4DFF-8B78-83BFE6E2FF7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uk-U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024410-2509-4D50-95EB-099043D40584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uk-U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84436-4BA2-4987-B9F9-A052C3857FA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uk-U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C5CF76-6BB4-440A-8BBE-86267FCD4DE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uk-UA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85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DFA59-90FC-4D83-A721-A4607225035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uk-UA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DA371-FB8D-4654-8889-FA79AE94DF3B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40BA3E-DEE7-4589-8DB8-6B46021E5068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02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B8A1EE-1B62-4EE7-AB1B-645009439761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uk-UA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91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CE91E-5773-4CA7-9EEF-85058D4422E4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uk-UA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93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87727-E063-4DDC-942A-F3A9B030CF62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uk-UA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97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30758-1E27-40C1-A65A-B3221E9D3496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uk-UA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08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BFADB-7914-4F88-8B65-01BA14E4B867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uk-UA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024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65F58-3C0C-4299-BEBC-2B17D61989AC}" type="slidenum">
              <a:rPr lang="uk-UA" sz="1200">
                <a:latin typeface="Calibri" pitchFamily="34" charset="0"/>
              </a:rPr>
              <a:pPr algn="r" eaLnBrk="1" hangingPunct="1"/>
              <a:t>137</a:t>
            </a:fld>
            <a:endParaRPr lang="uk-UA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0342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002BBC4-E566-461A-8C4B-B447C24871E3}" type="slidenum">
              <a:rPr lang="uk-UA" sz="1200">
                <a:latin typeface="Calibri" pitchFamily="34" charset="0"/>
              </a:rPr>
              <a:pPr algn="r" eaLnBrk="1" hangingPunct="1"/>
              <a:t>139</a:t>
            </a:fld>
            <a:endParaRPr lang="uk-UA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20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B1067A-ABBE-47AB-878A-414559350B30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5B7F27-5212-4EA4-BE20-3F3619BD33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D150E-9365-4C9F-84EA-7C36F00C5176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016DF6-F1E6-4163-A79F-AF0BEEDF8809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F967-61BA-4E63-AF80-CC350E48BB0D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1CBB8-0025-4EEB-A3D4-CFDEE033E2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726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86640-DEAB-4551-9563-D9C900775E37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4CA25-1D20-4EE6-8991-CC77B1AAD9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838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54D62-193F-4C40-84B3-B98BE3B38C78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39464-28C9-4565-BB9F-6759CCBAC99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504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B10E-BE17-47C6-907B-68E5F86CE19D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12C20-4F98-43E7-BAEA-FD45190227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913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6289-C11E-4092-856C-925F95BDD731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1E188-FF7B-4E6D-9C57-FF3C522CF4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752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8CC78-47F5-429D-90CA-E677270837D0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AB7A-2687-4D8A-AC4F-B274D9E3F2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561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BBB9-9E7B-4624-B02A-4FF7376F81D1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2B9B6-9DB5-42F4-8B50-62DA565551C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933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A304-09A4-4E84-9307-8ADF441AAAF6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DFD-4CD8-4003-8D2B-13A3515C4B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94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0197-B064-4FAE-9E9F-32F20E9502EA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6CF8-DDFE-4436-90C4-91AB5DE3241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175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3B0B4-0834-49FE-9AFC-3249AC4B39F7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EC43E-A5F6-49EA-BE0C-2173F5C5E7C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163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CA8F-A5A3-4060-8268-7D13E3BA96F6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3F01A-F21C-4B79-9047-05510EBDB1F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510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7292-2F38-4BE8-B08E-39F6BB0B437B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4270-F09E-475E-A3FE-33CC67C45E9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771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A0E63-3A38-4C23-9BF5-CEE295EF1323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4A9D-F5E3-4880-961E-F974F1FE28C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8221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8C86E-6367-4D94-AF08-499947B3B8EA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C510-C940-4CF6-9D93-9601419D55C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588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8599-C1B5-4502-BF44-014F6816E2C9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4CCB8-8342-4BC4-BB16-1533691B23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7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DDA5A-E28F-4A84-9803-4FFED3FBC258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3654-9825-4C46-B165-3CF5701C8BD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548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52235-5CCD-482E-8BC4-82040E433C26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721E-E3DA-4C28-8650-153B8C57C3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89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F5484-A35C-4C08-BEC3-E59B60253060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B02F-592D-489D-832B-4B0D54522B0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8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BCD8D-D80C-4961-A9C0-7F4585B8FC88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D6AF6-656D-42EF-AD03-A26BF09BE6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100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7C40-D201-4518-92AD-7F6A05FF3D9B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EAC8C-6273-48B9-90A8-892A7EF9412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70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D135-0012-42B0-91B1-975482AAF84C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6ECD-F693-499D-B1BA-8AD5D0F322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49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AF78-65A8-4FB8-8D4A-211542B54C2D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F4181-A163-4407-9DD1-F10B7D1211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65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A04C9B-7F97-4DE3-B46C-8037217B882C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DA1F94-8EC4-4B58-9022-1657340EEBF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DE073BC9-03C1-4E8B-8D0F-C308D6F31FF0}" type="datetimeFigureOut">
              <a:rPr lang="ru-RU"/>
              <a:pPr>
                <a:defRPr/>
              </a:pPr>
              <a:t>10.12.2016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861FBCB4-19E9-46B6-A04C-25F1510FE3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05" r:id="rId2"/>
    <p:sldLayoutId id="2147484411" r:id="rId3"/>
    <p:sldLayoutId id="2147484406" r:id="rId4"/>
    <p:sldLayoutId id="2147484407" r:id="rId5"/>
    <p:sldLayoutId id="2147484408" r:id="rId6"/>
    <p:sldLayoutId id="2147484412" r:id="rId7"/>
    <p:sldLayoutId id="2147484413" r:id="rId8"/>
    <p:sldLayoutId id="2147484414" r:id="rId9"/>
    <p:sldLayoutId id="2147484409" r:id="rId10"/>
    <p:sldLayoutId id="21474844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284984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9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Білки</a:t>
            </a:r>
            <a:r>
              <a:rPr lang="uk-UA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uk-UA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8800" b="1" spc="50" dirty="0" smtClean="0">
                <a:ln w="11430"/>
                <a:solidFill>
                  <a:srgbClr val="00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Proteins</a:t>
            </a:r>
            <a:endParaRPr lang="uk-UA" sz="8800" b="1" spc="50" dirty="0">
              <a:ln w="11430"/>
              <a:solidFill>
                <a:srgbClr val="00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thumb/f/ff/Prolin_-_Proline.svg/500px-Prolin_-_Proline.svg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924175"/>
            <a:ext cx="32194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3"/>
          <p:cNvSpPr>
            <a:spLocks noGrp="1"/>
          </p:cNvSpPr>
          <p:nvPr>
            <p:ph type="title"/>
          </p:nvPr>
        </p:nvSpPr>
        <p:spPr>
          <a:xfrm>
            <a:off x="587375" y="1196975"/>
            <a:ext cx="8229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6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пролін</a:t>
            </a:r>
            <a:r>
              <a:rPr lang="uk-UA" sz="7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7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(імінокислота)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dmin\Мои документы\Мои рисунки\Corbis-42-23715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2"/>
          <a:stretch>
            <a:fillRect/>
          </a:stretch>
        </p:blipFill>
        <p:spPr bwMode="auto">
          <a:xfrm>
            <a:off x="1174750" y="844550"/>
            <a:ext cx="67945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1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7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uk-UA" sz="8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uk-UA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лобулярні</a:t>
            </a:r>
            <a:r>
              <a:rPr lang="en-US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білки</a:t>
            </a:r>
            <a:r>
              <a:rPr lang="uk-UA" sz="6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6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ферменти</a:t>
            </a:r>
            <a:r>
              <a:rPr lang="uk-UA" sz="10700" b="1" dirty="0" smtClean="0">
                <a:solidFill>
                  <a:srgbClr val="002060"/>
                </a:solidFill>
                <a:latin typeface="Candara" pitchFamily="34" charset="0"/>
              </a:rPr>
              <a:t/>
            </a:r>
            <a:br>
              <a:rPr lang="uk-UA" sz="10700" b="1" dirty="0" smtClean="0">
                <a:solidFill>
                  <a:srgbClr val="002060"/>
                </a:solidFill>
                <a:latin typeface="Candara" pitchFamily="34" charset="0"/>
              </a:rPr>
            </a:br>
            <a:r>
              <a:rPr lang="uk-UA" sz="6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антитіла</a:t>
            </a:r>
            <a:r>
              <a:rPr lang="uk-UA" sz="10700" b="1" dirty="0" smtClean="0">
                <a:solidFill>
                  <a:srgbClr val="002060"/>
                </a:solidFill>
                <a:latin typeface="Candara" pitchFamily="34" charset="0"/>
              </a:rPr>
              <a:t/>
            </a:r>
            <a:br>
              <a:rPr lang="uk-UA" sz="10700" b="1" dirty="0" smtClean="0">
                <a:solidFill>
                  <a:srgbClr val="002060"/>
                </a:solidFill>
                <a:latin typeface="Candara" pitchFamily="34" charset="0"/>
              </a:rPr>
            </a:br>
            <a:r>
              <a:rPr lang="uk-UA" sz="6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токсини</a:t>
            </a:r>
          </a:p>
        </p:txBody>
      </p:sp>
    </p:spTree>
    <p:extLst>
      <p:ext uri="{BB962C8B-B14F-4D97-AF65-F5344CB8AC3E}">
        <p14:creationId xmlns:p14="http://schemas.microsoft.com/office/powerpoint/2010/main" val="25446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tudents.cis.uab.edu/sbark/Enzym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989138"/>
            <a:ext cx="4283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 1 6"/>
          <p:cNvSpPr/>
          <p:nvPr/>
        </p:nvSpPr>
        <p:spPr>
          <a:xfrm>
            <a:off x="1433513" y="530225"/>
            <a:ext cx="2490787" cy="612775"/>
          </a:xfrm>
          <a:prstGeom prst="borderCallout1">
            <a:avLst>
              <a:gd name="adj1" fmla="val 104351"/>
              <a:gd name="adj2" fmla="val 50341"/>
              <a:gd name="adj3" fmla="val 437347"/>
              <a:gd name="adj4" fmla="val 110568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active site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773238"/>
            <a:ext cx="43465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0338" y="549275"/>
            <a:ext cx="35274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spc="300" dirty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антитіло</a:t>
            </a:r>
            <a:endParaRPr lang="ru-RU" sz="5400" b="1" spc="300" dirty="0">
              <a:solidFill>
                <a:srgbClr val="FFFF00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Файл:Botulinumtoxin surface 3BTA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0861" y="1484784"/>
            <a:ext cx="4269719" cy="3561761"/>
          </a:xfrm>
          <a:prstGeom prst="round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 err="1">
                <a:latin typeface="Palatino Linotype" pitchFamily="18" charset="0"/>
              </a:rPr>
              <a:t>Botulinum</a:t>
            </a:r>
            <a:r>
              <a:rPr lang="en-US" sz="6000" b="1" dirty="0">
                <a:latin typeface="Palatino Linotype" pitchFamily="18" charset="0"/>
              </a:rPr>
              <a:t> toxin</a:t>
            </a:r>
          </a:p>
        </p:txBody>
      </p:sp>
      <p:pic>
        <p:nvPicPr>
          <p:cNvPr id="33796" name="Picture 2" descr="C:\Documents and Settings\Admin\Мои документы\Мои рисунки\botulinum-toxin-neurotoxic-protein-produced-clostridium-botu-cosmetically-used-to-treat-wrinkles-atoms-represented-as-33802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12869" r="5550" b="18393"/>
          <a:stretch>
            <a:fillRect/>
          </a:stretch>
        </p:blipFill>
        <p:spPr bwMode="auto">
          <a:xfrm>
            <a:off x="4500563" y="2276475"/>
            <a:ext cx="4424362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0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95288" y="25654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Летальная доза ботулотоксина</a:t>
            </a:r>
            <a:br>
              <a:rPr lang="ru-RU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6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0,0025  мкг/кг</a:t>
            </a:r>
            <a:endParaRPr lang="uk-UA" sz="6000" b="1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>
          <a:xfrm>
            <a:off x="755650" y="1916113"/>
            <a:ext cx="7772400" cy="1470025"/>
          </a:xfrm>
        </p:spPr>
        <p:txBody>
          <a:bodyPr/>
          <a:lstStyle/>
          <a:p>
            <a:r>
              <a:rPr lang="uk-UA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Найпотужніший токсин </a:t>
            </a: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8888" y="3573463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uk-UA" sz="7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майтотоксин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20448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124075" y="990600"/>
            <a:ext cx="6840538" cy="1143000"/>
          </a:xfrm>
        </p:spPr>
        <p:txBody>
          <a:bodyPr/>
          <a:lstStyle/>
          <a:p>
            <a:pPr algn="r"/>
            <a:r>
              <a:rPr lang="en-US" sz="9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</a:t>
            </a:r>
            <a:r>
              <a:rPr lang="en-US" sz="8000" b="1" smtClean="0">
                <a:solidFill>
                  <a:srgbClr val="002060"/>
                </a:solidFill>
                <a:latin typeface="Algerian" pitchFamily="82" charset="0"/>
                <a:cs typeface="Arial" charset="0"/>
              </a:rPr>
              <a:t>Maitotoxin</a:t>
            </a:r>
            <a:r>
              <a:rPr lang="en-US" smtClean="0"/>
              <a:t/>
            </a:r>
            <a:br>
              <a:rPr lang="en-US" smtClean="0"/>
            </a:br>
            <a:endParaRPr lang="uk-UA" smtClean="0"/>
          </a:p>
        </p:txBody>
      </p:sp>
      <p:pic>
        <p:nvPicPr>
          <p:cNvPr id="2052" name="Picture 4" descr="File:Skull and crossbones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0713"/>
            <a:ext cx="19605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http://www.voenvrach.ru/pics/cigua/Maitotoxin-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7571" r="3339" b="7468"/>
          <a:stretch>
            <a:fillRect/>
          </a:stretch>
        </p:blipFill>
        <p:spPr bwMode="auto">
          <a:xfrm>
            <a:off x="1733550" y="3141663"/>
            <a:ext cx="56769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9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23850" y="2862263"/>
            <a:ext cx="8229600" cy="1143000"/>
          </a:xfrm>
        </p:spPr>
        <p:txBody>
          <a:bodyPr/>
          <a:lstStyle/>
          <a:p>
            <a:r>
              <a:rPr lang="uk-UA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Летальна доза</a:t>
            </a:r>
            <a:br>
              <a:rPr lang="uk-UA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uk-UA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майтотоксина</a:t>
            </a:r>
            <a:br>
              <a:rPr lang="uk-UA" sz="6000" b="1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uk-UA" sz="6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 0,0002 мг/кг</a:t>
            </a:r>
          </a:p>
        </p:txBody>
      </p:sp>
    </p:spTree>
    <p:extLst>
      <p:ext uri="{BB962C8B-B14F-4D97-AF65-F5344CB8AC3E}">
        <p14:creationId xmlns:p14="http://schemas.microsoft.com/office/powerpoint/2010/main" val="35025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68313" y="5157788"/>
            <a:ext cx="8229600" cy="1143000"/>
          </a:xfrm>
        </p:spPr>
        <p:txBody>
          <a:bodyPr/>
          <a:lstStyle/>
          <a:p>
            <a:r>
              <a:rPr lang="uk-UA" sz="4000" b="1" dirty="0" err="1" smtClean="0">
                <a:latin typeface="Arial Narrow" pitchFamily="34" charset="0"/>
                <a:cs typeface="Arial" charset="0"/>
              </a:rPr>
              <a:t>дінофітова</a:t>
            </a:r>
            <a:r>
              <a:rPr lang="uk-UA" sz="4000" b="1" dirty="0" smtClean="0">
                <a:latin typeface="Arial Narrow" pitchFamily="34" charset="0"/>
                <a:cs typeface="Arial" charset="0"/>
              </a:rPr>
              <a:t> </a:t>
            </a:r>
            <a:r>
              <a:rPr lang="uk-UA" sz="4000" b="1" dirty="0" err="1" smtClean="0">
                <a:latin typeface="Arial Narrow" pitchFamily="34" charset="0"/>
                <a:cs typeface="Arial" charset="0"/>
              </a:rPr>
              <a:t>водорость</a:t>
            </a:r>
            <a:r>
              <a:rPr lang="uk-UA" sz="4000" b="1" dirty="0" smtClean="0">
                <a:latin typeface="Arial Narrow" pitchFamily="34" charset="0"/>
                <a:cs typeface="Arial" charset="0"/>
              </a:rPr>
              <a:t/>
            </a:r>
            <a:br>
              <a:rPr lang="uk-UA" sz="4000" b="1" dirty="0" smtClean="0">
                <a:latin typeface="Arial Narrow" pitchFamily="34" charset="0"/>
                <a:cs typeface="Arial" charset="0"/>
              </a:rPr>
            </a:br>
            <a:r>
              <a:rPr lang="en-US" sz="4000" b="1" dirty="0" err="1" smtClean="0">
                <a:latin typeface="Arial Narrow" pitchFamily="34" charset="0"/>
                <a:cs typeface="Arial" charset="0"/>
              </a:rPr>
              <a:t>Gambierdiscus</a:t>
            </a:r>
            <a:r>
              <a:rPr lang="en-US" sz="4000" b="1" dirty="0" smtClean="0">
                <a:latin typeface="Arial Narrow" pitchFamily="34" charset="0"/>
                <a:cs typeface="Arial" charset="0"/>
              </a:rPr>
              <a:t> </a:t>
            </a:r>
            <a:r>
              <a:rPr lang="en-US" sz="4000" b="1" dirty="0" err="1" smtClean="0">
                <a:latin typeface="Arial Narrow" pitchFamily="34" charset="0"/>
                <a:cs typeface="Arial" charset="0"/>
              </a:rPr>
              <a:t>toxicus</a:t>
            </a:r>
            <a:endParaRPr lang="uk-UA" sz="4000" b="1" dirty="0" smtClean="0">
              <a:latin typeface="Arial Narrow" pitchFamily="34" charset="0"/>
              <a:cs typeface="Arial" charset="0"/>
            </a:endParaRPr>
          </a:p>
        </p:txBody>
      </p:sp>
      <p:pic>
        <p:nvPicPr>
          <p:cNvPr id="38915" name="Picture 2" descr="http://www.denniskunkel.com/gallery/algae/9604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t="7220" r="14058" b="12160"/>
          <a:stretch>
            <a:fillRect/>
          </a:stretch>
        </p:blipFill>
        <p:spPr bwMode="auto">
          <a:xfrm>
            <a:off x="2590006" y="836712"/>
            <a:ext cx="39639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load.wikimedia.org/wikipedia/commons/0/07/Glycin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2093913"/>
            <a:ext cx="57308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гл</a:t>
            </a:r>
            <a: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іцин</a:t>
            </a:r>
            <a:endParaRPr lang="ru-RU" sz="7200" b="1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Риба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«</a:t>
            </a:r>
            <a:r>
              <a:rPr lang="en-US" b="1" i="1" dirty="0" err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Ctenochaetus</a:t>
            </a:r>
            <a:r>
              <a:rPr lang="en-US" b="1" i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striatus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»</a:t>
            </a:r>
            <a:b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called </a:t>
            </a: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"</a:t>
            </a:r>
            <a:r>
              <a:rPr lang="en-US" b="1" dirty="0" err="1" smtClean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maito</a:t>
            </a: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" </a:t>
            </a: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in Tahiti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-</a:t>
            </a:r>
            <a:b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from which </a:t>
            </a:r>
            <a:r>
              <a:rPr lang="en-US" b="1" dirty="0" err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maitotoxin</a:t>
            </a: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</a:t>
            </a:r>
            <a:b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was isolated for the first time</a:t>
            </a:r>
            <a:endParaRPr lang="uk-UA" b="1" dirty="0" smtClean="0">
              <a:solidFill>
                <a:srgbClr val="00206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File:Ctenochaetus stria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49" y="563981"/>
            <a:ext cx="7440502" cy="56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755576" y="476672"/>
          <a:ext cx="741682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2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68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8000" dirty="0" smtClean="0">
                <a:solidFill>
                  <a:srgbClr val="AC8300"/>
                </a:solidFill>
                <a:latin typeface="Arial Black" pitchFamily="34" charset="0"/>
              </a:rPr>
              <a:t>Протеїни</a:t>
            </a:r>
            <a:r>
              <a:rPr lang="uk-UA" sz="10700" b="1" dirty="0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uk-UA" sz="10700" b="1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uk-UA" sz="5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при гідролізі розпадаються</a:t>
            </a:r>
            <a:r>
              <a:rPr lang="en-US" sz="5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en-US" sz="5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</a:br>
            <a:r>
              <a:rPr lang="uk-UA" sz="53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лише на амінокислоти</a:t>
            </a:r>
            <a:endParaRPr lang="uk-UA" sz="5300" b="1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0938"/>
            <a:ext cx="9144000" cy="2286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uk-UA" sz="8000" dirty="0" smtClean="0">
                <a:solidFill>
                  <a:srgbClr val="AC8300"/>
                </a:solidFill>
                <a:latin typeface="Arial Black" pitchFamily="34" charset="0"/>
              </a:rPr>
              <a:t>Протеїди</a:t>
            </a:r>
            <a:r>
              <a:rPr lang="uk-UA" sz="10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10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67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амінокислоти +</a:t>
            </a:r>
            <a:br>
              <a:rPr lang="uk-UA" sz="67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</a:br>
            <a:r>
              <a:rPr lang="uk-UA" sz="67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uk-UA" sz="67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простетична</a:t>
            </a:r>
            <a:r>
              <a:rPr lang="uk-UA" sz="67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група</a:t>
            </a:r>
            <a:br>
              <a:rPr lang="uk-UA" sz="67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</a:b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</a:br>
            <a:r>
              <a:rPr lang="en-US" sz="6700" b="1" dirty="0">
                <a:solidFill>
                  <a:srgbClr val="FF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6700" b="1" dirty="0" smtClean="0">
                <a:solidFill>
                  <a:srgbClr val="FF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onjugated proteins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58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Chylomicro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633663"/>
            <a:ext cx="45847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Заголовок 2"/>
          <p:cNvSpPr>
            <a:spLocks noGrp="1"/>
          </p:cNvSpPr>
          <p:nvPr>
            <p:ph type="title"/>
          </p:nvPr>
        </p:nvSpPr>
        <p:spPr>
          <a:xfrm>
            <a:off x="611188" y="765175"/>
            <a:ext cx="8229600" cy="1143000"/>
          </a:xfrm>
        </p:spPr>
        <p:txBody>
          <a:bodyPr/>
          <a:lstStyle/>
          <a:p>
            <a:pPr eaLnBrk="1" hangingPunct="1"/>
            <a: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ліпопротеїди</a:t>
            </a:r>
            <a:r>
              <a:rPr lang="uk-UA" sz="6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uk-UA" sz="6000" b="1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uk-UA" sz="60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білок + ліпід</a:t>
            </a:r>
          </a:p>
        </p:txBody>
      </p:sp>
    </p:spTree>
    <p:extLst>
      <p:ext uri="{BB962C8B-B14F-4D97-AF65-F5344CB8AC3E}">
        <p14:creationId xmlns:p14="http://schemas.microsoft.com/office/powerpoint/2010/main" val="37139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le:Glicoprotei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4522788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Заголовок 2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1143000"/>
          </a:xfrm>
        </p:spPr>
        <p:txBody>
          <a:bodyPr/>
          <a:lstStyle/>
          <a:p>
            <a:pPr eaLnBrk="1" hangingPunct="1"/>
            <a: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глікопротеїди</a:t>
            </a:r>
            <a:r>
              <a:rPr lang="en-US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/>
            </a:r>
            <a:br>
              <a:rPr lang="en-US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</a:br>
            <a:r>
              <a:rPr lang="uk-UA" sz="54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білок +</a:t>
            </a:r>
            <a:r>
              <a:rPr lang="en-US" sz="54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uk-UA" sz="54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вуглевод</a:t>
            </a:r>
            <a:endParaRPr lang="uk-UA" sz="5400" b="1" smtClean="0">
              <a:solidFill>
                <a:srgbClr val="C000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le:Phosphorylated ser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420938"/>
            <a:ext cx="312420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Заголовок 2"/>
          <p:cNvSpPr>
            <a:spLocks noGrp="1"/>
          </p:cNvSpPr>
          <p:nvPr>
            <p:ph type="title"/>
          </p:nvPr>
        </p:nvSpPr>
        <p:spPr>
          <a:xfrm>
            <a:off x="457200" y="822325"/>
            <a:ext cx="8229600" cy="1143000"/>
          </a:xfrm>
        </p:spPr>
        <p:txBody>
          <a:bodyPr/>
          <a:lstStyle/>
          <a:p>
            <a:pPr eaLnBrk="1" hangingPunct="1"/>
            <a: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фосфопротеїди</a:t>
            </a:r>
            <a:b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</a:br>
            <a:r>
              <a:rPr lang="uk-UA" sz="48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білок + фосфатна кислота</a:t>
            </a:r>
            <a:endParaRPr lang="uk-UA" sz="4800" b="1" smtClean="0">
              <a:solidFill>
                <a:srgbClr val="C000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r>
              <a:rPr lang="ru-RU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хромопроте</a:t>
            </a:r>
            <a: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їди</a:t>
            </a:r>
            <a:b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</a:br>
            <a:r>
              <a:rPr lang="uk-UA" sz="72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білок + пігмент</a:t>
            </a:r>
            <a:r>
              <a:rPr lang="uk-UA" sz="7200" smtClean="0"/>
              <a:t/>
            </a:r>
            <a:br>
              <a:rPr lang="uk-UA" sz="7200" smtClean="0"/>
            </a:br>
            <a:r>
              <a:rPr lang="uk-UA" sz="7200" b="1" smtClean="0">
                <a:solidFill>
                  <a:srgbClr val="00CC00"/>
                </a:solidFill>
                <a:latin typeface="Arial Narrow" pitchFamily="34" charset="0"/>
              </a:rPr>
              <a:t>каталаза</a:t>
            </a:r>
            <a:br>
              <a:rPr lang="uk-UA" sz="7200" b="1" smtClean="0">
                <a:solidFill>
                  <a:srgbClr val="00CC00"/>
                </a:solidFill>
                <a:latin typeface="Arial Narrow" pitchFamily="34" charset="0"/>
              </a:rPr>
            </a:br>
            <a:r>
              <a:rPr lang="uk-UA" sz="7200" b="1" smtClean="0">
                <a:solidFill>
                  <a:srgbClr val="00CC00"/>
                </a:solidFill>
                <a:latin typeface="Arial Narrow" pitchFamily="34" charset="0"/>
              </a:rPr>
              <a:t>гемоглобін</a:t>
            </a:r>
            <a:endParaRPr lang="ru-RU" sz="7200" b="1" smtClean="0">
              <a:solidFill>
                <a:srgbClr val="00CC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3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pPr eaLnBrk="1" hangingPunct="1"/>
            <a: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нуклеопреотеїди</a:t>
            </a:r>
            <a:br>
              <a:rPr lang="uk-UA" sz="54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</a:br>
            <a:r>
              <a:rPr lang="uk-UA" sz="4800" b="1" smtClean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білок + нуклеїнова кислота</a:t>
            </a:r>
            <a:endParaRPr lang="uk-UA" sz="4800" b="1" smtClean="0">
              <a:solidFill>
                <a:srgbClr val="C00000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53251" name="Picture 6" descr="http://i.stack.imgur.com/DxBv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/>
          <a:stretch>
            <a:fillRect/>
          </a:stretch>
        </p:blipFill>
        <p:spPr bwMode="auto">
          <a:xfrm>
            <a:off x="2447925" y="2492375"/>
            <a:ext cx="42481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spc="100" dirty="0" smtClean="0">
                <a:solidFill>
                  <a:srgbClr val="002060"/>
                </a:solidFill>
                <a:latin typeface="Verdana" pitchFamily="34" charset="0"/>
                <a:cs typeface="Arial" pitchFamily="34" charset="0"/>
              </a:rPr>
              <a:t>сірковмісні</a:t>
            </a:r>
            <a:br>
              <a:rPr lang="uk-UA" sz="6000" spc="100" dirty="0" smtClean="0">
                <a:solidFill>
                  <a:srgbClr val="002060"/>
                </a:solidFill>
                <a:latin typeface="Verdana" pitchFamily="34" charset="0"/>
                <a:cs typeface="Arial" pitchFamily="34" charset="0"/>
              </a:rPr>
            </a:br>
            <a:r>
              <a:rPr lang="uk-UA" sz="6000" spc="100" dirty="0" smtClean="0">
                <a:solidFill>
                  <a:srgbClr val="002060"/>
                </a:solidFill>
                <a:latin typeface="Verdana" pitchFamily="34" charset="0"/>
                <a:cs typeface="Arial" pitchFamily="34" charset="0"/>
              </a:rPr>
              <a:t>амінокислоти</a:t>
            </a:r>
            <a:r>
              <a:rPr lang="uk-UA" sz="8000" b="1" spc="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8000" b="1" spc="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uk-UA" sz="8000" b="1" spc="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71600" y="3141663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uk-UA" sz="8000" b="1" spc="100" dirty="0" smtClean="0">
                <a:solidFill>
                  <a:srgbClr val="C00000"/>
                </a:solidFill>
                <a:latin typeface="Arial Narrow" pitchFamily="34" charset="0"/>
                <a:ea typeface="+mj-ea"/>
                <a:cs typeface="Arial" pitchFamily="34" charset="0"/>
              </a:rPr>
              <a:t>метіонін</a:t>
            </a:r>
            <a:endParaRPr lang="en-US" sz="8000" b="1" spc="100" dirty="0" smtClean="0">
              <a:solidFill>
                <a:srgbClr val="C00000"/>
              </a:solidFill>
              <a:latin typeface="Arial Narrow" pitchFamily="34" charset="0"/>
              <a:ea typeface="+mj-ea"/>
              <a:cs typeface="Arial" pitchFamily="34" charset="0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uk-UA" sz="8000" b="1" spc="100" dirty="0" smtClean="0">
                <a:solidFill>
                  <a:srgbClr val="C00000"/>
                </a:solidFill>
                <a:latin typeface="Arial Narrow" pitchFamily="34" charset="0"/>
                <a:ea typeface="+mj-ea"/>
                <a:cs typeface="Arial" pitchFamily="34" charset="0"/>
              </a:rPr>
              <a:t>цистеїн</a:t>
            </a:r>
            <a:r>
              <a:rPr lang="uk-UA" sz="8000" b="1" spc="100" dirty="0">
                <a:solidFill>
                  <a:srgbClr val="C00000"/>
                </a:solidFill>
                <a:latin typeface="Arial Narrow" pitchFamily="34" charset="0"/>
                <a:ea typeface="+mj-ea"/>
                <a:cs typeface="Arial" pitchFamily="34" charset="0"/>
              </a:rPr>
              <a:t/>
            </a:r>
            <a:br>
              <a:rPr lang="uk-UA" sz="8000" b="1" spc="100" dirty="0">
                <a:solidFill>
                  <a:srgbClr val="C00000"/>
                </a:solidFill>
                <a:latin typeface="Arial Narrow" pitchFamily="34" charset="0"/>
                <a:ea typeface="+mj-ea"/>
                <a:cs typeface="Arial" pitchFamily="34" charset="0"/>
              </a:rPr>
            </a:br>
            <a:endParaRPr lang="ru-RU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le:Protein TF PDB 1a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492375"/>
            <a:ext cx="374967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628775"/>
            <a:ext cx="8229600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металопротеїди</a:t>
            </a:r>
            <a:r>
              <a:rPr lang="ru-RU" sz="6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</a:br>
            <a:r>
              <a:rPr lang="uk-UA" sz="6700" b="1" dirty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білок + </a:t>
            </a:r>
            <a:r>
              <a:rPr lang="uk-UA" sz="6700" b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метал </a:t>
            </a:r>
            <a:r>
              <a:rPr lang="ru-RU" sz="6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</a:br>
            <a:r>
              <a:rPr lang="ru-RU" dirty="0" smtClean="0">
                <a:latin typeface="Book Antiqua" pitchFamily="18" charset="0"/>
              </a:rPr>
              <a:t/>
            </a:r>
            <a:br>
              <a:rPr lang="ru-RU" dirty="0" smtClean="0">
                <a:latin typeface="Book Antiqua" pitchFamily="18" charset="0"/>
              </a:rPr>
            </a:br>
            <a:r>
              <a:rPr lang="en-US" dirty="0" smtClean="0">
                <a:latin typeface="Book Antiqua" pitchFamily="18" charset="0"/>
              </a:rPr>
              <a:t/>
            </a:r>
            <a:br>
              <a:rPr lang="en-US" dirty="0" smtClean="0">
                <a:latin typeface="Book Antiqua" pitchFamily="18" charset="0"/>
              </a:rPr>
            </a:br>
            <a:endParaRPr lang="uk-UA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0888" y="5241925"/>
            <a:ext cx="51022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100" dirty="0" err="1">
                <a:solidFill>
                  <a:srgbClr val="002060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трансферин</a:t>
            </a:r>
            <a:r>
              <a:rPr lang="ru-RU" sz="5400" dirty="0">
                <a:latin typeface="Book Antiqua" pitchFamily="18" charset="0"/>
              </a:rPr>
              <a:t> </a:t>
            </a:r>
            <a:endParaRPr lang="uk-UA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33056"/>
            <a:ext cx="8229600" cy="1143000"/>
          </a:xfrm>
          <a:ln>
            <a:miter lim="800000"/>
            <a:headEnd/>
            <a:tailEnd/>
          </a:ln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11000" spc="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  <a:ea typeface="Cambria Math" pitchFamily="18" charset="0"/>
              </a:rPr>
              <a:t>Функції</a:t>
            </a:r>
            <a:r>
              <a:rPr lang="en-US" sz="11000" spc="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  <a:ea typeface="Cambria Math" pitchFamily="18" charset="0"/>
              </a:rPr>
              <a:t/>
            </a:r>
            <a:br>
              <a:rPr lang="en-US" sz="11000" spc="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  <a:ea typeface="Cambria Math" pitchFamily="18" charset="0"/>
              </a:rPr>
            </a:br>
            <a:r>
              <a:rPr lang="uk-UA" sz="11000" spc="0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  <a:ea typeface="Cambria Math" pitchFamily="18" charset="0"/>
              </a:rPr>
              <a:t> білків</a:t>
            </a:r>
            <a:endParaRPr lang="uk-UA" sz="11000" spc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65400"/>
            <a:ext cx="9144000" cy="1470025"/>
          </a:xfrm>
        </p:spPr>
        <p:txBody>
          <a:bodyPr rtlCol="0">
            <a:normAutofit fontScale="90000"/>
          </a:bodyPr>
          <a:lstStyle/>
          <a:p>
            <a:pPr marL="742950" indent="-74295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sz="8000" b="1" u="sng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8000" b="1" u="sng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80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Будівельна функція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575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uk-UA" sz="7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7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7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007480"/>
          <a:ext cx="7632848" cy="48430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98168"/>
                <a:gridCol w="3834680"/>
              </a:tblGrid>
              <a:tr h="1239148">
                <a:tc>
                  <a:txBody>
                    <a:bodyPr/>
                    <a:lstStyle/>
                    <a:p>
                      <a:pPr algn="ctr"/>
                      <a:r>
                        <a:rPr lang="uk-UA" sz="5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6C3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білок</a:t>
                      </a:r>
                      <a:endParaRPr lang="uk-UA" sz="5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6C3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6C3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функція</a:t>
                      </a:r>
                      <a:endParaRPr lang="uk-UA" sz="5400" b="1" kern="120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6C3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114136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кератин</a:t>
                      </a:r>
                      <a:endParaRPr lang="uk-UA" sz="4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uk-UA" sz="4000" b="1" kern="1200" spc="3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нігті, </a:t>
                      </a:r>
                      <a:r>
                        <a:rPr lang="uk-UA" sz="4000" b="1" kern="12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волосся</a:t>
                      </a:r>
                    </a:p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uk-UA" sz="4000" b="1" kern="12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роги,  пір'я</a:t>
                      </a:r>
                      <a:endParaRPr lang="uk-UA" sz="4000" b="1" kern="1200" dirty="0">
                        <a:solidFill>
                          <a:srgbClr val="002060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107040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колаген</a:t>
                      </a:r>
                      <a:endParaRPr lang="uk-UA" sz="4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шкіра</a:t>
                      </a:r>
                      <a:endParaRPr lang="uk-UA" sz="4000" b="1" kern="1200" dirty="0">
                        <a:solidFill>
                          <a:srgbClr val="002060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382715"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фіброїн</a:t>
                      </a:r>
                      <a:endParaRPr lang="uk-UA" sz="4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kern="12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шовк</a:t>
                      </a:r>
                    </a:p>
                    <a:p>
                      <a:pPr algn="ctr"/>
                      <a:r>
                        <a:rPr lang="uk-UA" sz="4000" b="1" kern="1200" dirty="0" smtClean="0">
                          <a:solidFill>
                            <a:srgbClr val="002060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павутина</a:t>
                      </a:r>
                      <a:endParaRPr lang="uk-UA" sz="4000" b="1" kern="1200" dirty="0">
                        <a:solidFill>
                          <a:srgbClr val="002060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4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2"/>
          <p:cNvSpPr>
            <a:spLocks noGrp="1"/>
          </p:cNvSpPr>
          <p:nvPr>
            <p:ph type="ctrTitle"/>
          </p:nvPr>
        </p:nvSpPr>
        <p:spPr>
          <a:xfrm>
            <a:off x="36513" y="2693988"/>
            <a:ext cx="8999537" cy="1470025"/>
          </a:xfrm>
        </p:spPr>
        <p:txBody>
          <a:bodyPr/>
          <a:lstStyle/>
          <a:p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Захисна</a:t>
            </a:r>
            <a:r>
              <a:rPr lang="uk-UA" sz="8000" b="1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br>
              <a:rPr lang="uk-UA" sz="8000" b="1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функція</a:t>
            </a:r>
            <a:endParaRPr lang="ru-RU" sz="8000" smtClean="0"/>
          </a:p>
        </p:txBody>
      </p:sp>
    </p:spTree>
    <p:extLst>
      <p:ext uri="{BB962C8B-B14F-4D97-AF65-F5344CB8AC3E}">
        <p14:creationId xmlns:p14="http://schemas.microsoft.com/office/powerpoint/2010/main" val="125930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3"/>
          <p:cNvSpPr>
            <a:spLocks noGrp="1"/>
          </p:cNvSpPr>
          <p:nvPr>
            <p:ph type="title"/>
          </p:nvPr>
        </p:nvSpPr>
        <p:spPr>
          <a:xfrm>
            <a:off x="611188" y="2857500"/>
            <a:ext cx="8229600" cy="1143000"/>
          </a:xfrm>
        </p:spPr>
        <p:txBody>
          <a:bodyPr/>
          <a:lstStyle/>
          <a:p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антитіла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5400" b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проти антигенів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/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антифризи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5400" b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проти замерзання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/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антифіданти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5400" b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проти поїдання </a:t>
            </a:r>
          </a:p>
        </p:txBody>
      </p:sp>
    </p:spTree>
    <p:extLst>
      <p:ext uri="{BB962C8B-B14F-4D97-AF65-F5344CB8AC3E}">
        <p14:creationId xmlns:p14="http://schemas.microsoft.com/office/powerpoint/2010/main" val="18095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73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Енергетична</a:t>
            </a:r>
            <a:r>
              <a:rPr lang="uk-UA" sz="73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br>
              <a:rPr lang="uk-UA" sz="73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73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функція</a:t>
            </a:r>
            <a:r>
              <a:rPr lang="uk-UA" sz="6700" b="1" u="sng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6700" b="1" u="sng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6700" b="1" dirty="0" smtClean="0">
                <a:solidFill>
                  <a:srgbClr val="002060"/>
                </a:solidFill>
                <a:latin typeface="Verdana" pitchFamily="34" charset="0"/>
              </a:rPr>
              <a:t>1г – 17,6 кДж</a:t>
            </a:r>
            <a:endParaRPr lang="uk-UA" sz="67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2862263"/>
            <a:ext cx="8229600" cy="1143000"/>
          </a:xfrm>
        </p:spPr>
        <p:txBody>
          <a:bodyPr/>
          <a:lstStyle/>
          <a:p>
            <a:pPr eaLnBrk="1" hangingPunct="1"/>
            <a:r>
              <a:rPr lang="uk-UA" sz="6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Транспортна</a:t>
            </a:r>
            <a:r>
              <a:rPr lang="uk-UA" sz="66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uk-UA" sz="6600" b="1" dirty="0" smtClean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функція</a:t>
            </a:r>
          </a:p>
        </p:txBody>
      </p:sp>
    </p:spTree>
    <p:extLst>
      <p:ext uri="{BB962C8B-B14F-4D97-AF65-F5344CB8AC3E}">
        <p14:creationId xmlns:p14="http://schemas.microsoft.com/office/powerpoint/2010/main" val="23989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332656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13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uk-UA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рансмембранний транспорт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6000" b="1" dirty="0" smtClean="0">
                <a:solidFill>
                  <a:srgbClr val="002060"/>
                </a:solidFill>
                <a:latin typeface="Arial Narrow" pitchFamily="34" charset="0"/>
              </a:rPr>
              <a:t>канали  (</a:t>
            </a:r>
            <a:r>
              <a:rPr lang="en-US" sz="6000" b="1" dirty="0" smtClean="0">
                <a:solidFill>
                  <a:srgbClr val="002060"/>
                </a:solidFill>
                <a:latin typeface="Arial Narrow" pitchFamily="34" charset="0"/>
              </a:rPr>
              <a:t>channels</a:t>
            </a: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</a:rPr>
              <a:t>)</a:t>
            </a:r>
            <a:r>
              <a:rPr lang="uk-UA" sz="6000" b="1" dirty="0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sz="60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6000" b="1" dirty="0" smtClean="0">
                <a:solidFill>
                  <a:srgbClr val="002060"/>
                </a:solidFill>
                <a:latin typeface="Arial Narrow" pitchFamily="34" charset="0"/>
              </a:rPr>
              <a:t>переносники (</a:t>
            </a:r>
            <a:r>
              <a:rPr lang="en-US" sz="6000" b="1" dirty="0" smtClean="0">
                <a:solidFill>
                  <a:srgbClr val="002060"/>
                </a:solidFill>
                <a:latin typeface="Arial Narrow" pitchFamily="34" charset="0"/>
              </a:rPr>
              <a:t>carriers)</a:t>
            </a:r>
            <a:br>
              <a:rPr lang="en-US" sz="60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</a:rPr>
              <a:t>насоси (</a:t>
            </a:r>
            <a:r>
              <a:rPr lang="en-US" sz="6000" b="1" dirty="0" smtClean="0">
                <a:solidFill>
                  <a:srgbClr val="002060"/>
                </a:solidFill>
                <a:latin typeface="Arial Narrow" pitchFamily="34" charset="0"/>
              </a:rPr>
              <a:t>pumps</a:t>
            </a: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</a:rPr>
              <a:t>)</a:t>
            </a:r>
            <a:endParaRPr lang="uk-UA" sz="6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селеноцистеїн</a:t>
            </a:r>
          </a:p>
        </p:txBody>
      </p:sp>
      <p:pic>
        <p:nvPicPr>
          <p:cNvPr id="21507" name="Picture 2" descr="Selenocysteine2DACS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989138"/>
            <a:ext cx="5530850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575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5400" b="1" dirty="0" err="1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Міжтканинний</a:t>
            </a:r>
            <a:r>
              <a:rPr lang="en-US" sz="5400" b="1" dirty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/>
            </a:r>
            <a:br>
              <a:rPr lang="en-US" sz="5400" b="1" dirty="0">
                <a:solidFill>
                  <a:srgbClr val="C00000"/>
                </a:solidFill>
                <a:latin typeface="Arial Black" pitchFamily="34" charset="0"/>
                <a:cs typeface="Arial" charset="0"/>
              </a:rPr>
            </a:br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Arial Black" pitchFamily="34" charset="0"/>
                <a:cs typeface="Arial" charset="0"/>
              </a:rPr>
              <a:t>транспорт</a:t>
            </a:r>
            <a:endParaRPr lang="uk-UA" sz="5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367787"/>
              </p:ext>
            </p:extLst>
          </p:nvPr>
        </p:nvGraphicFramePr>
        <p:xfrm>
          <a:off x="395536" y="725870"/>
          <a:ext cx="8280920" cy="543943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140460"/>
                <a:gridCol w="4140460"/>
              </a:tblGrid>
              <a:tr h="1108950">
                <a:tc>
                  <a:txBody>
                    <a:bodyPr/>
                    <a:lstStyle/>
                    <a:p>
                      <a:pPr algn="ctr"/>
                      <a:r>
                        <a:rPr lang="uk-UA" sz="48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пігмент</a:t>
                      </a:r>
                      <a:endParaRPr lang="uk-UA" sz="48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lt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Verdana" pitchFamily="34" charset="0"/>
                          <a:ea typeface="+mn-ea"/>
                          <a:cs typeface="Arial" pitchFamily="34" charset="0"/>
                        </a:rPr>
                        <a:t>метал</a:t>
                      </a:r>
                      <a:endParaRPr lang="uk-UA" sz="4800" b="1" kern="120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lt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Verdana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853038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гемоглобін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Fe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918332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хлорокруорин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Fe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853038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гемеритрин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Fe</a:t>
                      </a:r>
                      <a:endParaRPr lang="uk-UA" sz="48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853038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гемоціанін</a:t>
                      </a:r>
                      <a:endParaRPr lang="uk-UA" sz="48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Cu</a:t>
                      </a:r>
                      <a:endParaRPr lang="uk-UA" sz="48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853038">
                <a:tc>
                  <a:txBody>
                    <a:bodyPr/>
                    <a:lstStyle/>
                    <a:p>
                      <a:pPr algn="ctr"/>
                      <a:r>
                        <a:rPr lang="uk-UA" sz="48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гемованадін</a:t>
                      </a:r>
                      <a:endParaRPr lang="ru-RU" sz="48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 Narrow" pitchFamily="34" charset="0"/>
                        </a:rPr>
                        <a:t>V</a:t>
                      </a:r>
                      <a:endParaRPr lang="ru-RU" sz="48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9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Admin\Мои документы\Мои рисунки\БЕЛКИ\molecular-structure-protein-hemocyanin-hemocyanins-respiratory-proteins-use-copper-binding-sites-to-bind-transport-43174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>
            <a:fillRect/>
          </a:stretch>
        </p:blipFill>
        <p:spPr bwMode="auto">
          <a:xfrm>
            <a:off x="1439863" y="1544638"/>
            <a:ext cx="626427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  <a:cs typeface="Arial" charset="0"/>
              </a:rPr>
              <a:t>молекула гемоцианіну</a:t>
            </a:r>
          </a:p>
        </p:txBody>
      </p:sp>
    </p:spTree>
    <p:extLst>
      <p:ext uri="{BB962C8B-B14F-4D97-AF65-F5344CB8AC3E}">
        <p14:creationId xmlns:p14="http://schemas.microsoft.com/office/powerpoint/2010/main" val="25359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Hemocyanin 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887" y="1700808"/>
            <a:ext cx="6292225" cy="4176464"/>
          </a:xfrm>
          <a:prstGeom prst="roundRect">
            <a:avLst/>
          </a:prstGeom>
          <a:noFill/>
        </p:spPr>
      </p:pic>
      <p:sp>
        <p:nvSpPr>
          <p:cNvPr id="675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smtClean="0">
                <a:latin typeface="Arial" charset="0"/>
                <a:cs typeface="Arial" charset="0"/>
              </a:rPr>
              <a:t>забарвлення гемоцианіном</a:t>
            </a:r>
            <a:endParaRPr lang="ru-RU" sz="36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Admin\Мои документы\Мои рисунки\ink-spot-sea-squirt-polycarpa-aurata-urochordata-urochordates-marine-filter-feeders-sac-like-body-structure-32052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1050" r="12000" b="22424"/>
          <a:stretch>
            <a:fillRect/>
          </a:stretch>
        </p:blipFill>
        <p:spPr bwMode="auto">
          <a:xfrm>
            <a:off x="902326" y="1011668"/>
            <a:ext cx="7339348" cy="510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94173"/>
            <a:ext cx="207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/>
              <a:t>Асцидії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9449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  <a:t>Рухова</a:t>
            </a:r>
            <a:b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8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  <a:t>функція</a:t>
            </a:r>
          </a:p>
        </p:txBody>
      </p:sp>
    </p:spTree>
    <p:extLst>
      <p:ext uri="{BB962C8B-B14F-4D97-AF65-F5344CB8AC3E}">
        <p14:creationId xmlns:p14="http://schemas.microsoft.com/office/powerpoint/2010/main" val="18247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346075"/>
          <a:ext cx="8532814" cy="616585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266407"/>
                <a:gridCol w="4266407"/>
              </a:tblGrid>
              <a:tr h="1367698">
                <a:tc>
                  <a:txBody>
                    <a:bodyPr/>
                    <a:lstStyle/>
                    <a:p>
                      <a:pPr algn="ctr"/>
                      <a:r>
                        <a:rPr lang="uk-UA" sz="48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cs typeface="Arial" pitchFamily="34" charset="0"/>
                        </a:rPr>
                        <a:t>Тип руху</a:t>
                      </a:r>
                      <a:endParaRPr lang="uk-UA" sz="4800" dirty="0">
                        <a:solidFill>
                          <a:srgbClr val="C00000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kern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cs typeface="Arial" pitchFamily="34" charset="0"/>
                        </a:rPr>
                        <a:t>Білок</a:t>
                      </a:r>
                      <a:endParaRPr lang="uk-UA" sz="4800" b="1" kern="1200" dirty="0">
                        <a:solidFill>
                          <a:srgbClr val="C00000"/>
                        </a:solidFill>
                        <a:latin typeface="Arial Black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44" marR="91444" marT="45724" marB="45724">
                    <a:solidFill>
                      <a:srgbClr val="FFFF00"/>
                    </a:solidFill>
                  </a:tcPr>
                </a:tc>
              </a:tr>
              <a:tr h="1715227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м'язовий</a:t>
                      </a:r>
                      <a:endParaRPr lang="uk-UA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актин</a:t>
                      </a:r>
                    </a:p>
                    <a:p>
                      <a:pPr algn="ctr"/>
                      <a:r>
                        <a:rPr lang="uk-UA" sz="4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міозин</a:t>
                      </a:r>
                      <a:endParaRPr lang="uk-UA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</a:tr>
              <a:tr h="1715227">
                <a:tc>
                  <a:txBody>
                    <a:bodyPr/>
                    <a:lstStyle/>
                    <a:p>
                      <a:pPr algn="ctr"/>
                      <a:r>
                        <a:rPr lang="uk-UA" sz="4000" b="1" spc="-1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джгутиковий</a:t>
                      </a:r>
                    </a:p>
                    <a:p>
                      <a:pPr algn="ctr"/>
                      <a:r>
                        <a:rPr lang="uk-UA" sz="4000" b="1" spc="-1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(війковий)</a:t>
                      </a:r>
                      <a:endParaRPr lang="uk-UA" sz="4000" b="1" spc="-1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тубулін</a:t>
                      </a:r>
                      <a:endParaRPr lang="uk-UA" sz="40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uk-UA" sz="4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флагелін</a:t>
                      </a:r>
                      <a:endParaRPr lang="uk-UA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</a:tr>
              <a:tr h="1367698">
                <a:tc>
                  <a:txBody>
                    <a:bodyPr/>
                    <a:lstStyle/>
                    <a:p>
                      <a:pPr algn="ctr"/>
                      <a:r>
                        <a:rPr lang="uk-UA" sz="4000" b="1" spc="-1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амебоїдний</a:t>
                      </a:r>
                      <a:endParaRPr lang="uk-UA" sz="4000" b="1" spc="-1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актин</a:t>
                      </a:r>
                      <a:endParaRPr lang="uk-UA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4" marR="91444"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ctrTitle"/>
          </p:nvPr>
        </p:nvSpPr>
        <p:spPr>
          <a:xfrm>
            <a:off x="0" y="2693988"/>
            <a:ext cx="9144000" cy="14700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sz="6600" smtClean="0"/>
              <a:t/>
            </a:r>
            <a:br>
              <a:rPr lang="uk-UA" sz="6600" smtClean="0"/>
            </a:br>
            <a: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  <a:t>Гормональна </a:t>
            </a:r>
            <a:b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  <a:t>функція</a:t>
            </a:r>
            <a:r>
              <a:rPr lang="uk-UA" sz="6600" b="1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uk-UA" sz="6600" b="1" smtClean="0">
                <a:solidFill>
                  <a:srgbClr val="C00000"/>
                </a:solidFill>
                <a:latin typeface="Arial Black" pitchFamily="34" charset="0"/>
              </a:rPr>
            </a:br>
            <a:endParaRPr lang="uk-UA" sz="6600" b="1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3"/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1143000"/>
          </a:xfrm>
        </p:spPr>
        <p:txBody>
          <a:bodyPr/>
          <a:lstStyle/>
          <a:p>
            <a:r>
              <a:rPr lang="uk-UA" sz="4800" b="1" smtClean="0">
                <a:solidFill>
                  <a:srgbClr val="A50021"/>
                </a:solidFill>
                <a:latin typeface="Arial Black" pitchFamily="34" charset="0"/>
                <a:cs typeface="Arial" charset="0"/>
              </a:rPr>
              <a:t>Пептидні гормони</a:t>
            </a:r>
            <a:r>
              <a:rPr lang="uk-UA" b="1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  <a:t>соматропін, інсулін</a:t>
            </a:r>
            <a:b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  <a:t>глюкагон, окситоцин</a:t>
            </a:r>
            <a:b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  <a:t>вазопресин, кальцитонін</a:t>
            </a:r>
            <a:b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smtClean="0">
                <a:solidFill>
                  <a:srgbClr val="002060"/>
                </a:solidFill>
                <a:latin typeface="Arial Narrow" pitchFamily="34" charset="0"/>
              </a:rPr>
              <a:t>гастрин, АКТГ та інші</a:t>
            </a:r>
            <a:r>
              <a:rPr lang="uk-UA" b="1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046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92375"/>
            <a:ext cx="91440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7300" b="1" dirty="0" err="1" smtClean="0">
                <a:solidFill>
                  <a:srgbClr val="C00000"/>
                </a:solidFill>
                <a:latin typeface="Arial Black" pitchFamily="34" charset="0"/>
              </a:rPr>
              <a:t>Каталитична</a:t>
            </a:r>
            <a:r>
              <a:rPr lang="ru-RU" sz="73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br>
              <a:rPr lang="ru-RU" sz="73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7300" b="1" dirty="0" smtClean="0">
                <a:solidFill>
                  <a:srgbClr val="C00000"/>
                </a:solidFill>
                <a:latin typeface="Arial Black" pitchFamily="34" charset="0"/>
              </a:rPr>
              <a:t>функція</a:t>
            </a:r>
            <a:r>
              <a:rPr lang="uk-UA" sz="4000" dirty="0" smtClean="0"/>
              <a:t/>
            </a:r>
            <a:br>
              <a:rPr lang="uk-UA" sz="4000" dirty="0" smtClean="0"/>
            </a:br>
            <a:endParaRPr lang="uk-UA" sz="9600" b="1" dirty="0" smtClean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752600"/>
          </a:xfrm>
          <a:extLst/>
        </p:spPr>
        <p:txBody>
          <a:bodyPr/>
          <a:lstStyle/>
          <a:p>
            <a:pPr>
              <a:defRPr/>
            </a:pPr>
            <a:r>
              <a:rPr lang="uk-UA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863D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ЕНЗИМИ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863D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Селеноцистеїн був відкритий американським біохіміком </a:t>
            </a:r>
            <a:r>
              <a:rPr lang="ru-RU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Терезой Стадтман</a:t>
            </a:r>
            <a:endParaRPr lang="uk-UA" b="1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  <a:t>Буферна</a:t>
            </a:r>
            <a:b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8000" smtClean="0"/>
              <a:t> </a:t>
            </a:r>
            <a:r>
              <a:rPr lang="uk-UA" sz="8000" b="1" smtClean="0">
                <a:solidFill>
                  <a:srgbClr val="C00000"/>
                </a:solidFill>
                <a:latin typeface="Arial Black" pitchFamily="34" charset="0"/>
              </a:rPr>
              <a:t>функція</a:t>
            </a:r>
            <a:endParaRPr lang="ru-RU" sz="8000" b="1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0" y="2781300"/>
            <a:ext cx="9144000" cy="1143000"/>
          </a:xfrm>
        </p:spPr>
        <p:txBody>
          <a:bodyPr/>
          <a:lstStyle/>
          <a:p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Буферна функція </a:t>
            </a:r>
            <a:r>
              <a:rPr lang="ru-RU" sz="5400" b="1" smtClean="0">
                <a:solidFill>
                  <a:srgbClr val="002060"/>
                </a:solidFill>
                <a:latin typeface="Arial Narrow" pitchFamily="34" charset="0"/>
              </a:rPr>
              <a:t>б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ілків полягає в тому,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що  кислі та основні  амінокислоти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 вирівнюють коливання </a:t>
            </a:r>
            <a:r>
              <a:rPr lang="en-US" sz="5400" b="1" smtClean="0">
                <a:solidFill>
                  <a:srgbClr val="002060"/>
                </a:solidFill>
                <a:latin typeface="Arial Narrow" pitchFamily="34" charset="0"/>
              </a:rPr>
              <a:t>pH</a:t>
            </a:r>
            <a:endParaRPr lang="ru-RU" sz="5400" b="1" smtClean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  <a:t>Сигнальна</a:t>
            </a:r>
            <a:b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6000" b="1" smtClean="0">
                <a:solidFill>
                  <a:srgbClr val="C00000"/>
                </a:solidFill>
                <a:latin typeface="Arial Black" pitchFamily="34" charset="0"/>
              </a:rPr>
              <a:t> функція</a:t>
            </a:r>
            <a:r>
              <a:rPr lang="uk-UA" sz="4800" b="1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uk-UA" sz="4800" b="1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480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405188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uk-UA" sz="4800" b="1" dirty="0" smtClean="0">
                <a:solidFill>
                  <a:srgbClr val="002060"/>
                </a:solidFill>
                <a:latin typeface="Arial Narrow" pitchFamily="34" charset="0"/>
              </a:rPr>
              <a:t>виконують рецептори плазматичної мембрани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315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isite.lps.org/sputnam/Biology/U3Cell/glycoprotein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06463"/>
            <a:ext cx="4968875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95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Хорда 3"/>
          <p:cNvSpPr/>
          <p:nvPr/>
        </p:nvSpPr>
        <p:spPr>
          <a:xfrm rot="6679980">
            <a:off x="1474788" y="3568700"/>
            <a:ext cx="4303712" cy="4516438"/>
          </a:xfrm>
          <a:prstGeom prst="chord">
            <a:avLst>
              <a:gd name="adj1" fmla="val 3834843"/>
              <a:gd name="adj2" fmla="val 152102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/>
          </a:p>
        </p:txBody>
      </p:sp>
      <p:sp>
        <p:nvSpPr>
          <p:cNvPr id="5" name="Кольцо 4"/>
          <p:cNvSpPr/>
          <p:nvPr/>
        </p:nvSpPr>
        <p:spPr>
          <a:xfrm>
            <a:off x="1857375" y="5715000"/>
            <a:ext cx="1071563" cy="1000125"/>
          </a:xfrm>
          <a:prstGeom prst="donut">
            <a:avLst>
              <a:gd name="adj" fmla="val 4843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Кольцо 5"/>
          <p:cNvSpPr/>
          <p:nvPr/>
        </p:nvSpPr>
        <p:spPr>
          <a:xfrm>
            <a:off x="4143375" y="5715000"/>
            <a:ext cx="1071563" cy="1000125"/>
          </a:xfrm>
          <a:prstGeom prst="donut">
            <a:avLst>
              <a:gd name="adj" fmla="val 4822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50" y="1357313"/>
            <a:ext cx="3214688" cy="228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714500" y="71438"/>
            <a:ext cx="3714750" cy="1285875"/>
          </a:xfrm>
          <a:prstGeom prst="triangle">
            <a:avLst>
              <a:gd name="adj" fmla="val 50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1928794" y="4000504"/>
            <a:ext cx="342902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гор-ка</a:t>
            </a:r>
            <a:endParaRPr lang="uk-UA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40" y="1182231"/>
            <a:ext cx="1000132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Z</a:t>
            </a:r>
            <a:endParaRPr lang="uk-UA" sz="1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7486321">
            <a:off x="6344444" y="2409032"/>
            <a:ext cx="1336675" cy="89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5891213" y="5351463"/>
            <a:ext cx="768350" cy="727075"/>
          </a:xfrm>
          <a:prstGeom prst="stripedRightArrow">
            <a:avLst>
              <a:gd name="adj1" fmla="val 50000"/>
              <a:gd name="adj2" fmla="val 53646"/>
            </a:avLst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8859" name="Picture 2" descr="C:\Documents and Settings\Admin\Мои документы\Мои рисунки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900238"/>
            <a:ext cx="1914525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ctrTitle"/>
          </p:nvPr>
        </p:nvSpPr>
        <p:spPr>
          <a:xfrm>
            <a:off x="900113" y="4005263"/>
            <a:ext cx="7993062" cy="147002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uk-UA" sz="2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/>
            </a:r>
            <a:br>
              <a:rPr lang="uk-UA" sz="2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1. БУДИНОК</a:t>
            </a: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: буд</a:t>
            </a:r>
            <a:r>
              <a:rPr lang="uk-UA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і</a:t>
            </a: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вельна</a:t>
            </a:r>
            <a:b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</a:b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2. літера «ЗЕТ»: захисна, енергетична, транспортна</a:t>
            </a:r>
            <a:b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</a:b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3. ГОРКА: гормональна, каталітична</a:t>
            </a:r>
            <a:b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</a:b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4. КОЛЕСА: рухова</a:t>
            </a:r>
            <a:b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</a:b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5. БУФЕРНА</a:t>
            </a:r>
            <a:b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</a:br>
            <a:r>
              <a:rPr lang="ru-RU" sz="2800" b="1" smtClean="0">
                <a:solidFill>
                  <a:srgbClr val="1C4D5A"/>
                </a:solidFill>
                <a:latin typeface="Arial Narrow" pitchFamily="34" charset="0"/>
                <a:cs typeface="Arial" charset="0"/>
              </a:rPr>
              <a:t>6. СИГНАЛЬНА</a:t>
            </a:r>
            <a:r>
              <a:rPr lang="ru-RU" sz="2800" smtClean="0">
                <a:latin typeface="Arial" charset="0"/>
                <a:cs typeface="Arial" charset="0"/>
              </a:rPr>
              <a:t/>
            </a:r>
            <a:br>
              <a:rPr lang="ru-RU" sz="2800" smtClean="0">
                <a:latin typeface="Arial" charset="0"/>
                <a:cs typeface="Arial" charset="0"/>
              </a:rPr>
            </a:br>
            <a:r>
              <a:rPr lang="uk-UA" smtClean="0"/>
              <a:t/>
            </a:r>
            <a:br>
              <a:rPr lang="uk-UA" smtClean="0"/>
            </a:br>
            <a:endParaRPr lang="ru-RU" smtClean="0"/>
          </a:p>
        </p:txBody>
      </p:sp>
      <p:sp>
        <p:nvSpPr>
          <p:cNvPr id="798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6613"/>
            <a:ext cx="9144000" cy="1752600"/>
          </a:xfrm>
        </p:spPr>
        <p:txBody>
          <a:bodyPr/>
          <a:lstStyle/>
          <a:p>
            <a:r>
              <a:rPr lang="uk-UA" b="1" smtClean="0">
                <a:solidFill>
                  <a:srgbClr val="7030A0"/>
                </a:solidFill>
                <a:latin typeface="Arial Black" pitchFamily="34" charset="0"/>
                <a:cs typeface="Arial" charset="0"/>
              </a:rPr>
              <a:t>На  попередньому слайді</a:t>
            </a:r>
            <a:br>
              <a:rPr lang="uk-UA" b="1" smtClean="0">
                <a:solidFill>
                  <a:srgbClr val="7030A0"/>
                </a:solidFill>
                <a:latin typeface="Arial Black" pitchFamily="34" charset="0"/>
                <a:cs typeface="Arial" charset="0"/>
              </a:rPr>
            </a:br>
            <a:r>
              <a:rPr lang="uk-UA" b="1" smtClean="0">
                <a:solidFill>
                  <a:srgbClr val="7030A0"/>
                </a:solidFill>
                <a:latin typeface="Arial Black" pitchFamily="34" charset="0"/>
                <a:cs typeface="Arial" charset="0"/>
              </a:rPr>
              <a:t> зашифровані функції білків:</a:t>
            </a:r>
            <a:endParaRPr lang="ru-RU" smtClean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ru-RU" sz="5400" b="1" smtClean="0">
                <a:solidFill>
                  <a:srgbClr val="002060"/>
                </a:solidFill>
                <a:latin typeface="Arial Narrow" pitchFamily="34" charset="0"/>
              </a:rPr>
              <a:t>На мРНК селеноцистеїн кодується стоп-кодоном UGA за умови, що за ним стоїть стимулююча  послідовність нуклеотидів</a:t>
            </a:r>
            <a:endParaRPr lang="uk-UA" sz="5400" b="1" smtClean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bio.fizteh.ru/student/files/biology/biolections/lection06/fig03-arpfelup7ut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10422" r="-581" b="19804"/>
          <a:stretch>
            <a:fillRect/>
          </a:stretch>
        </p:blipFill>
        <p:spPr bwMode="auto">
          <a:xfrm>
            <a:off x="1814513" y="2708275"/>
            <a:ext cx="55149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692150" y="908050"/>
            <a:ext cx="8229600" cy="1143000"/>
          </a:xfrm>
        </p:spPr>
        <p:txBody>
          <a:bodyPr/>
          <a:lstStyle/>
          <a:p>
            <a:r>
              <a:rPr lang="el-GR" sz="6600" b="1" smtClean="0">
                <a:solidFill>
                  <a:srgbClr val="C0000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γ-</a:t>
            </a:r>
            <a:r>
              <a:rPr lang="en-US" sz="6600" b="1" smtClean="0">
                <a:solidFill>
                  <a:srgbClr val="C00000"/>
                </a:solidFill>
                <a:latin typeface="Gill Sans MT Condensed"/>
                <a:ea typeface="Arial Unicode MS" pitchFamily="34" charset="-128"/>
                <a:cs typeface="Arial Unicode MS" pitchFamily="34" charset="-128"/>
              </a:rPr>
              <a:t>Aminobutyric acid</a:t>
            </a:r>
            <a:endParaRPr lang="uk-UA" sz="6600" b="1" smtClean="0">
              <a:solidFill>
                <a:srgbClr val="C00000"/>
              </a:solidFill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84213" y="2060575"/>
            <a:ext cx="8229600" cy="8556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sz="5400" smtClean="0">
                <a:latin typeface="Arial Narrow" pitchFamily="34" charset="0"/>
              </a:rPr>
              <a:t/>
            </a:r>
            <a:br>
              <a:rPr lang="ru-RU" sz="5400" smtClean="0">
                <a:latin typeface="Arial Narrow" pitchFamily="34" charset="0"/>
              </a:rPr>
            </a:br>
            <a:r>
              <a:rPr lang="ru-RU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Гальмівний медіатор</a:t>
            </a:r>
            <a:br>
              <a:rPr lang="ru-RU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І</a:t>
            </a:r>
            <a:r>
              <a:rPr lang="en-US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nhibitory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mediator</a:t>
            </a:r>
            <a:endParaRPr lang="uk-UA" sz="5400" b="1" smtClean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ryphonov.ru/tryphonov5/pic5/aacid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8313"/>
            <a:ext cx="792162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portsnutritioninsider.insidefitnessmag.com/wp-content/uploads/2013/07/AminoAcidL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89025"/>
            <a:ext cx="62388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uk-UA" sz="11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Білки</a:t>
            </a:r>
            <a:r>
              <a:rPr lang="uk-UA" sz="66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en-US" sz="66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66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біополімери, </a:t>
            </a:r>
            <a:b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що складаються з</a:t>
            </a:r>
            <a:r>
              <a:rPr lang="en-US" sz="60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60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60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l-GR" sz="6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α</a:t>
            </a:r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-</a:t>
            </a:r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L</a:t>
            </a:r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-</a:t>
            </a:r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амінокислот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drsobo.com/wp-content/uploads/2013/09/AMINO-ACID-637x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"/>
          <a:stretch>
            <a:fillRect/>
          </a:stretch>
        </p:blipFill>
        <p:spPr bwMode="auto">
          <a:xfrm>
            <a:off x="1169988" y="1096963"/>
            <a:ext cx="6891337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675" y="1989138"/>
            <a:ext cx="9144000" cy="2000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r>
              <a:rPr lang="ru-RU" sz="6000" b="1" dirty="0" err="1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Енантіомерія</a:t>
            </a:r>
            <a:r>
              <a:rPr lang="ru-RU" sz="6000" dirty="0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/>
            </a:r>
            <a:br>
              <a:rPr lang="ru-RU" sz="6000" dirty="0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</a:br>
            <a:r>
              <a:rPr lang="ru-RU" sz="6000" dirty="0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(</a:t>
            </a:r>
            <a:r>
              <a:rPr lang="ru-RU" sz="6000" b="1" dirty="0" err="1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оптична</a:t>
            </a:r>
            <a:r>
              <a:rPr lang="ru-RU" sz="6000" b="1" dirty="0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ізомерія</a:t>
            </a:r>
            <a:r>
              <a:rPr lang="ru-RU" sz="6000" dirty="0" smtClean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)</a:t>
            </a:r>
            <a:r>
              <a:rPr lang="ru-RU" sz="6000" dirty="0" smtClean="0">
                <a:latin typeface="Georgia" pitchFamily="18" charset="0"/>
                <a:cs typeface="Arial" pitchFamily="34" charset="0"/>
              </a:rPr>
              <a:t/>
            </a:r>
            <a:br>
              <a:rPr lang="ru-RU" sz="6000" dirty="0" smtClean="0">
                <a:latin typeface="Georgia" pitchFamily="18" charset="0"/>
                <a:cs typeface="Arial" pitchFamily="34" charset="0"/>
              </a:rPr>
            </a:br>
            <a:r>
              <a:rPr lang="ru-RU" sz="53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протеїногенні</a:t>
            </a:r>
            <a:r>
              <a:rPr lang="ru-RU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53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ам</a:t>
            </a:r>
            <a:r>
              <a:rPr lang="uk-UA" sz="53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інокислоти</a:t>
            </a:r>
            <a:r>
              <a:rPr lang="uk-UA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uk-UA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53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мають</a:t>
            </a:r>
            <a:r>
              <a:rPr lang="ru-RU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L-</a:t>
            </a:r>
            <a:r>
              <a:rPr lang="ru-RU" sz="53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форму</a:t>
            </a:r>
            <a:endParaRPr lang="uk-UA" sz="5300" b="1" dirty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le:D+L-Alan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133600"/>
            <a:ext cx="53752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4542" y="1052736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700" spc="3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Arial" pitchFamily="34" charset="0"/>
              </a:rPr>
              <a:t>D+L-</a:t>
            </a:r>
            <a:r>
              <a:rPr lang="uk-UA" sz="6700" spc="3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Arial" pitchFamily="34" charset="0"/>
              </a:rPr>
              <a:t>а</a:t>
            </a:r>
            <a:r>
              <a:rPr lang="en-US" sz="6700" spc="3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Book Antiqua" pitchFamily="18" charset="0"/>
                <a:cs typeface="Arial" pitchFamily="34" charset="0"/>
              </a:rPr>
              <a:t>lanine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rikenresearch.riken.jp/images/figures/hi_2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 b="14326"/>
          <a:stretch>
            <a:fillRect/>
          </a:stretch>
        </p:blipFill>
        <p:spPr bwMode="auto">
          <a:xfrm>
            <a:off x="1101725" y="965200"/>
            <a:ext cx="694055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2700" y="2857500"/>
            <a:ext cx="9144000" cy="1143000"/>
          </a:xfrm>
        </p:spPr>
        <p:txBody>
          <a:bodyPr/>
          <a:lstStyle/>
          <a:p>
            <a:pPr eaLnBrk="1" hangingPunct="1"/>
            <a:r>
              <a:rPr lang="uk-UA" sz="7200" b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Рацемізація</a:t>
            </a:r>
            <a:r>
              <a:rPr lang="uk-UA" sz="7200" b="1" smtClean="0">
                <a:solidFill>
                  <a:srgbClr val="0070C0"/>
                </a:solidFill>
                <a:latin typeface="Arial Narrow" pitchFamily="34" charset="0"/>
              </a:rPr>
              <a:t/>
            </a:r>
            <a:br>
              <a:rPr lang="uk-UA" sz="7200" b="1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uk-UA" sz="72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утворення суміші</a:t>
            </a:r>
            <a:br>
              <a:rPr lang="uk-UA" sz="72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72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з обох ізомерів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ntarcticglaciers.org/wp-content/uploads/2012/06/aminoacid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475"/>
            <a:ext cx="75199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extLst/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ru-RU" sz="5400" b="1" cap="all" dirty="0" smtClean="0">
                <a:ln/>
                <a:solidFill>
                  <a:srgbClr val="D6009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  <a:ea typeface="Meiryo" pitchFamily="34" charset="-128"/>
                <a:cs typeface="Meiryo" pitchFamily="34" charset="-128"/>
              </a:rPr>
              <a:t>КЛАСИФІКАЦІЯ</a:t>
            </a:r>
            <a:br>
              <a:rPr lang="ru-RU" sz="5400" b="1" cap="all" dirty="0" smtClean="0">
                <a:ln/>
                <a:solidFill>
                  <a:srgbClr val="D6009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  <a:ea typeface="Meiryo" pitchFamily="34" charset="-128"/>
                <a:cs typeface="Meiryo" pitchFamily="34" charset="-128"/>
              </a:rPr>
            </a:br>
            <a:r>
              <a:rPr lang="ru-RU" sz="5400" b="1" cap="all" dirty="0" smtClean="0">
                <a:ln/>
                <a:solidFill>
                  <a:srgbClr val="D6009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  <a:ea typeface="Meiryo" pitchFamily="34" charset="-128"/>
                <a:cs typeface="Meiryo" pitchFamily="34" charset="-128"/>
              </a:rPr>
              <a:t>АМІНОКИСЛОТ</a:t>
            </a:r>
            <a:endParaRPr lang="uk-UA" sz="5400" b="1" cap="all" dirty="0" smtClean="0">
              <a:ln/>
              <a:solidFill>
                <a:srgbClr val="D6009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Verdana" pitchFamily="34" charset="0"/>
              <a:ea typeface="Meiryo" pitchFamily="34" charset="-128"/>
              <a:cs typeface="Meiryo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116632"/>
          <a:ext cx="8748464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05780" y="188640"/>
          <a:ext cx="853244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40838"/>
            <a:ext cx="9144000" cy="2500330"/>
          </a:xfrm>
          <a:ln>
            <a:miter lim="800000"/>
            <a:headEnd/>
            <a:tailEnd/>
          </a:ln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моноаміномонокарбонові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/>
            </a:r>
            <a:b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/>
            </a:r>
            <a:b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ru-RU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63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м</a:t>
            </a:r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63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оноамінодикарбонові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63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/>
            </a:r>
            <a:b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63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/>
            </a:r>
            <a:b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д</a:t>
            </a:r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иаміномонокарбонові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>
          <a:xfrm>
            <a:off x="12700" y="2857500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мінокислоти</a:t>
            </a:r>
            <a:r>
              <a:rPr lang="uk-UA" sz="7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7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7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mino acids</a:t>
            </a:r>
            <a:endParaRPr lang="uk-UA" sz="72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332656"/>
          <a:ext cx="87129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2"/>
          <p:cNvSpPr>
            <a:spLocks noGrp="1"/>
          </p:cNvSpPr>
          <p:nvPr>
            <p:ph type="ctrTitle"/>
          </p:nvPr>
        </p:nvSpPr>
        <p:spPr>
          <a:xfrm>
            <a:off x="684213" y="34925"/>
            <a:ext cx="7772400" cy="1470025"/>
          </a:xfrm>
        </p:spPr>
        <p:txBody>
          <a:bodyPr/>
          <a:lstStyle/>
          <a:p>
            <a:r>
              <a:rPr lang="uk-UA" sz="5400" b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Незамінні амінокислоти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6375" y="1412875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валін</a:t>
            </a: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ізолейцин</a:t>
            </a: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лейцин </a:t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лізин</a:t>
            </a: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метіонін</a:t>
            </a: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треонін</a:t>
            </a: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триптофан </a:t>
            </a:r>
            <a:br>
              <a:rPr lang="ru-RU" sz="4800" b="1" spc="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spc="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фенілаланин</a:t>
            </a:r>
            <a:endParaRPr lang="uk-UA" sz="4800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2"/>
          <p:cNvSpPr>
            <a:spLocks noGrp="1"/>
          </p:cNvSpPr>
          <p:nvPr>
            <p:ph type="ctrTitle"/>
          </p:nvPr>
        </p:nvSpPr>
        <p:spPr>
          <a:xfrm>
            <a:off x="755650" y="1196975"/>
            <a:ext cx="7772400" cy="1470025"/>
          </a:xfrm>
        </p:spPr>
        <p:txBody>
          <a:bodyPr/>
          <a:lstStyle/>
          <a:p>
            <a:r>
              <a:rPr lang="uk-UA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Амінокислоти з'єднуються між собою за допомогою</a:t>
            </a:r>
          </a:p>
        </p:txBody>
      </p:sp>
      <p:sp>
        <p:nvSpPr>
          <p:cNvPr id="40963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31913" y="3068638"/>
            <a:ext cx="6400800" cy="1752600"/>
          </a:xfrm>
        </p:spPr>
        <p:txBody>
          <a:bodyPr/>
          <a:lstStyle/>
          <a:p>
            <a: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пептидних зв'язків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commons/thumb/6/6c/Peptide_bonding.gif/220px-Peptide_bond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133600"/>
            <a:ext cx="63119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homepage.smc.edu/wissmann_paul/anatomy2textbook/1peptidebo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5400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le:Peptidformationball.sv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20713"/>
            <a:ext cx="6451600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8032" y="346348"/>
          <a:ext cx="8532440" cy="581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11188" y="3068638"/>
            <a:ext cx="8229600" cy="1143000"/>
          </a:xfrm>
        </p:spPr>
        <p:txBody>
          <a:bodyPr/>
          <a:lstStyle/>
          <a:p>
            <a: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Прості пептиди</a:t>
            </a:r>
            <a:r>
              <a:rPr lang="uk-UA" smtClean="0"/>
              <a:t/>
            </a:r>
            <a:br>
              <a:rPr lang="uk-UA" smtClean="0"/>
            </a:br>
            <a: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дипептиди</a:t>
            </a:r>
            <a:b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трипептиди</a:t>
            </a:r>
            <a:b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тетрапептиди…</a:t>
            </a: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>
            <a:spLocks noGrp="1"/>
          </p:cNvSpPr>
          <p:nvPr>
            <p:ph type="title"/>
          </p:nvPr>
        </p:nvSpPr>
        <p:spPr>
          <a:xfrm>
            <a:off x="539750" y="1268413"/>
            <a:ext cx="8229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5400" b="1" smtClean="0">
                <a:solidFill>
                  <a:srgbClr val="006C31"/>
                </a:solidFill>
                <a:latin typeface="Arial Narrow" pitchFamily="34" charset="0"/>
                <a:cs typeface="Arial" pitchFamily="34" charset="0"/>
              </a:rPr>
              <a:t>окситоцин - нонапептид</a:t>
            </a:r>
            <a:r>
              <a:rPr lang="uk-UA" sz="4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uk-UA" sz="4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4000" b="1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7107" name="Picture 2" descr="File:OxitocinaCPK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36838"/>
            <a:ext cx="39624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6988" y="2565400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sz="8800" b="1" smtClean="0">
                <a:solidFill>
                  <a:srgbClr val="C00000"/>
                </a:solidFill>
                <a:latin typeface="Candara" pitchFamily="34" charset="0"/>
                <a:cs typeface="Arial" pitchFamily="34" charset="0"/>
              </a:rPr>
              <a:t>глюкагон </a:t>
            </a:r>
            <a:r>
              <a:rPr lang="uk-UA" sz="6000" b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600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олігопептид</a:t>
            </a:r>
            <a:r>
              <a:rPr lang="uk-UA" sz="15000" b="1" smtClean="0">
                <a:solidFill>
                  <a:srgbClr val="FF0000"/>
                </a:solidFill>
                <a:latin typeface="Arial Narrow" pitchFamily="34" charset="0"/>
              </a:rPr>
              <a:t/>
            </a:r>
            <a:br>
              <a:rPr lang="uk-UA" sz="15000" b="1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uk-UA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29 амінокислот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ss.ac.uk/~dirk/genomeOdyssey/Amino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58763"/>
            <a:ext cx="6337300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le:Glucagon stereo animation.gif"/>
          <p:cNvPicPr>
            <a:picLocks noChangeAspect="1" noChangeArrowheads="1" noCrop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700213"/>
            <a:ext cx="54165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3044825" y="549275"/>
            <a:ext cx="30543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5400">
                <a:solidFill>
                  <a:srgbClr val="FFFF00"/>
                </a:solidFill>
              </a:rPr>
              <a:t>глюкагон</a:t>
            </a:r>
            <a:endParaRPr lang="ru-RU" sz="5400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213"/>
            <a:ext cx="8229600" cy="2949575"/>
          </a:xfrm>
          <a:solidFill>
            <a:srgbClr val="FFFF00"/>
          </a:solidFill>
          <a:ln w="57150">
            <a:solidFill>
              <a:srgbClr val="006C3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Інсулін – 51 </a:t>
            </a:r>
            <a:r>
              <a:rPr lang="uk-UA" sz="4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амк</a:t>
            </a:r>
            <a: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Лізоцим – 129 </a:t>
            </a:r>
            <a:r>
              <a:rPr lang="uk-UA" sz="4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амк</a:t>
            </a:r>
            <a:endParaRPr lang="uk-UA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0" y="2780928"/>
            <a:ext cx="9144000" cy="1143000"/>
          </a:xfrm>
          <a:ex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uk-UA" sz="7200" b="1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Структури</a:t>
            </a:r>
            <a:br>
              <a:rPr lang="uk-UA" sz="7200" b="1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uk-UA" sz="7200" b="1" dirty="0" smtClean="0">
                <a:ln w="19050">
                  <a:solidFill>
                    <a:srgbClr val="0099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білків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11188" y="28575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6000" b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Структура полімеру –</a:t>
            </a:r>
            <a:r>
              <a:rPr lang="uk-UA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uk-UA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це спосіб просторового укладання його молекули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columbia.edu/cu/biology/courses/c2005/images/3levelpro.4.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22288"/>
            <a:ext cx="7781925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0" y="2643188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sz="6000" b="1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Первинна  структура</a:t>
            </a:r>
            <a: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7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smtClean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Primary structure</a:t>
            </a:r>
            <a:endParaRPr lang="uk-UA" sz="6000" b="1" smtClean="0">
              <a:solidFill>
                <a:srgbClr val="009900"/>
              </a:solidFill>
              <a:latin typeface="Franklin Gothic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textbookofbacteriology.net/themicrobialworld/lysozyme.gif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730250"/>
            <a:ext cx="68643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2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/>
          <a:p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зв</a:t>
            </a:r>
            <a:r>
              <a:rPr lang="uk-UA" sz="4800" b="1" i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'</a:t>
            </a: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язки первинної структури</a:t>
            </a:r>
            <a:r>
              <a:rPr lang="uk-UA" smtClean="0"/>
              <a:t/>
            </a:r>
            <a:br>
              <a:rPr lang="uk-UA" smtClean="0"/>
            </a:br>
            <a:endParaRPr lang="uk-UA" smtClean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700" y="3284538"/>
            <a:ext cx="9144000" cy="17526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uk-UA" sz="7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пептидні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ea typeface="+mj-ea"/>
                <a:cs typeface="Arial" pitchFamily="34" charset="0"/>
              </a:rPr>
              <a:t>peptide</a:t>
            </a:r>
            <a:r>
              <a:rPr lang="en-US" sz="72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ea typeface="+mj-ea"/>
                <a:cs typeface="Arial" pitchFamily="34" charset="0"/>
              </a:rPr>
              <a:t>bonds</a:t>
            </a:r>
            <a:endParaRPr lang="uk-UA" sz="6000" b="1" dirty="0">
              <a:solidFill>
                <a:srgbClr val="009900"/>
              </a:solidFill>
              <a:latin typeface="Maiandra GD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le:Peptide-Figure-Revis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85775"/>
            <a:ext cx="7654925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Заголовок 1"/>
          <p:cNvSpPr>
            <a:spLocks noGrp="1"/>
          </p:cNvSpPr>
          <p:nvPr>
            <p:ph type="title"/>
          </p:nvPr>
        </p:nvSpPr>
        <p:spPr>
          <a:xfrm>
            <a:off x="26988" y="2492375"/>
            <a:ext cx="9144000" cy="11430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uk-UA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Вторинна</a:t>
            </a:r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структура</a:t>
            </a:r>
            <a:r>
              <a:rPr lang="uk-UA" sz="5400" dirty="0" smtClean="0">
                <a:latin typeface="+mn-lt"/>
              </a:rPr>
              <a:t/>
            </a:r>
            <a:br>
              <a:rPr lang="uk-UA" sz="5400" dirty="0" smtClean="0">
                <a:latin typeface="+mn-lt"/>
              </a:rPr>
            </a:b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Secondary</a:t>
            </a:r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structure</a:t>
            </a:r>
            <a:endParaRPr lang="uk-UA" sz="6000" b="1" dirty="0">
              <a:solidFill>
                <a:srgbClr val="009900"/>
              </a:solidFill>
              <a:latin typeface="Maiandra G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3.bp.blogspot.com/_dHWeKuw_M0w/TC00M2t03MI/AAAAAAAAB5A/QAYyxmQ34t4/s1600/AminoAcidBeadProte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6523038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2"/>
          <p:cNvSpPr>
            <a:spLocks noGrp="1"/>
          </p:cNvSpPr>
          <p:nvPr>
            <p:ph type="ctrTitle"/>
          </p:nvPr>
        </p:nvSpPr>
        <p:spPr>
          <a:xfrm>
            <a:off x="827088" y="1052513"/>
            <a:ext cx="7772400" cy="1470025"/>
          </a:xfrm>
        </p:spPr>
        <p:txBody>
          <a:bodyPr/>
          <a:lstStyle/>
          <a:p>
            <a:pPr>
              <a:tabLst>
                <a:tab pos="1708150" algn="l"/>
              </a:tabLst>
            </a:pP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зв</a:t>
            </a:r>
            <a:r>
              <a:rPr lang="uk-UA" sz="4800" b="1" i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'</a:t>
            </a: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язки вторинної структури</a:t>
            </a:r>
            <a:endParaRPr lang="uk-UA" sz="9600" b="1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50179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2492375"/>
            <a:ext cx="91440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uk-UA" sz="8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водневі</a:t>
            </a:r>
          </a:p>
          <a:p>
            <a:pPr>
              <a:buFont typeface="Arial" charset="0"/>
              <a:buNone/>
              <a:defRPr/>
            </a:pPr>
            <a:r>
              <a:rPr lang="en-US" sz="6600" b="1" dirty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ea typeface="+mj-ea"/>
                <a:cs typeface="Arial" pitchFamily="34" charset="0"/>
              </a:rPr>
              <a:t>hydrogen</a:t>
            </a:r>
            <a:r>
              <a:rPr lang="uk-UA" sz="6600" b="1" dirty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r>
              <a:rPr lang="en-US" sz="6600" b="1" dirty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r>
              <a:rPr lang="en-US" sz="6000" b="1" dirty="0">
                <a:solidFill>
                  <a:srgbClr val="009900"/>
                </a:solidFill>
                <a:latin typeface="Maiandra GD" pitchFamily="34" charset="0"/>
                <a:ea typeface="+mj-ea"/>
                <a:cs typeface="Arial" pitchFamily="34" charset="0"/>
              </a:rPr>
              <a:t>bonds</a:t>
            </a:r>
            <a:r>
              <a:rPr lang="en-US" sz="6600" b="1" dirty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endParaRPr lang="uk-UA" sz="6600" b="1" dirty="0">
              <a:solidFill>
                <a:srgbClr val="0099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uk-UA" sz="80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le:Carboxylic acid dim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544638"/>
            <a:ext cx="8035925" cy="368458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04664" y="393508"/>
          <a:ext cx="8334672" cy="607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457200" y="2781300"/>
            <a:ext cx="8229600" cy="1143000"/>
          </a:xfrm>
        </p:spPr>
        <p:txBody>
          <a:bodyPr/>
          <a:lstStyle/>
          <a:p>
            <a:pPr eaLnBrk="1" hangingPunct="1"/>
            <a:r>
              <a:rPr lang="uk-UA" sz="8000" b="1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Спіральні структури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chemguide.co.uk/organicprops/aminoacids/aheli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/>
          <a:stretch>
            <a:fillRect/>
          </a:stretch>
        </p:blipFill>
        <p:spPr bwMode="auto">
          <a:xfrm>
            <a:off x="467544" y="1433826"/>
            <a:ext cx="3555740" cy="39903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2" descr="http://chsibbio10-12.wikispaces.com/file/view/Alpha_Helix.png/204293816/Alpha_Hel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6160">
            <a:off x="5102225" y="1292225"/>
            <a:ext cx="36163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β-</a:t>
            </a:r>
            <a:r>
              <a:rPr lang="ru-RU" sz="60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структури</a:t>
            </a: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, β-</a:t>
            </a:r>
            <a:r>
              <a:rPr lang="ru-RU" sz="6000" b="1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листи</a:t>
            </a: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 </a:t>
            </a:r>
            <a:r>
              <a:rPr lang="ru-RU" sz="6000" b="1" spc="-150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складчасті</a:t>
            </a:r>
            <a:r>
              <a:rPr lang="ru-RU" sz="6000" b="1" spc="-15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  </a:t>
            </a:r>
            <a:r>
              <a:rPr lang="ru-RU" sz="6000" b="1" spc="-150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шари</a:t>
            </a:r>
            <a:r>
              <a:rPr lang="ru-RU" sz="6000" b="1" spc="-15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6000" b="1" spc="-15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6000" b="1" spc="-15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pleated sheets</a:t>
            </a:r>
            <a:endParaRPr lang="uk-UA" sz="6000" b="1" spc="-15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collection.edu.yar.ru/dlrstore/360c6ae3-1087-471e-a61e-fb4e8da654b5/%5bBI9ZD_2-04%5d_%5bIL_01%5d-k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829921" y="983690"/>
            <a:ext cx="5484158" cy="4890619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131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6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Третинна</a:t>
            </a:r>
            <a:r>
              <a:rPr lang="en-US" sz="6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структура</a:t>
            </a:r>
            <a:r>
              <a:rPr lang="ru-RU" sz="10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7300" b="1" dirty="0" smtClean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Tertiary</a:t>
            </a:r>
            <a:r>
              <a:rPr lang="en-US" sz="7300" b="1" spc="600" dirty="0" smtClean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 </a:t>
            </a:r>
            <a:r>
              <a:rPr lang="en-US" sz="7300" b="1" spc="600" dirty="0" smtClean="0">
                <a:solidFill>
                  <a:srgbClr val="002060"/>
                </a:solidFill>
                <a:latin typeface="Sneakerhead BTN Shadow" pitchFamily="34" charset="0"/>
                <a:cs typeface="Arial" pitchFamily="34" charset="0"/>
              </a:rPr>
              <a:t> </a:t>
            </a:r>
            <a:r>
              <a:rPr lang="en-US" sz="7300" b="1" dirty="0">
                <a:solidFill>
                  <a:srgbClr val="009900"/>
                </a:solidFill>
                <a:latin typeface="Maiandra GD" pitchFamily="34" charset="0"/>
                <a:cs typeface="Arial" pitchFamily="34" charset="0"/>
              </a:rPr>
              <a:t>structure</a:t>
            </a:r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le:Lysozy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268413"/>
            <a:ext cx="54578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schoolworkhelper.net/wp-content/uploads/2010/11/F03-08C.gif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7225"/>
          <a:stretch>
            <a:fillRect/>
          </a:stretch>
        </p:blipFill>
        <p:spPr bwMode="auto">
          <a:xfrm>
            <a:off x="1871663" y="1335088"/>
            <a:ext cx="540067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айл:AminoAcidball ru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77913"/>
            <a:ext cx="601662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dmin\Мои документы\Мои рисунки\БЕЛКИ\insulin-structure-26544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9"/>
          <a:stretch>
            <a:fillRect/>
          </a:stretch>
        </p:blipFill>
        <p:spPr bwMode="auto">
          <a:xfrm>
            <a:off x="830263" y="1139825"/>
            <a:ext cx="7466012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2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7772400" cy="1270000"/>
          </a:xfrm>
        </p:spPr>
        <p:txBody>
          <a:bodyPr/>
          <a:lstStyle/>
          <a:p>
            <a:r>
              <a:rPr lang="uk-UA" sz="4800" b="1" smtClean="0">
                <a:solidFill>
                  <a:srgbClr val="C00000"/>
                </a:solidFill>
                <a:latin typeface="Candara" pitchFamily="34" charset="0"/>
              </a:rPr>
              <a:t>звязки третинної структури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uk-UA" sz="66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водневі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uk-UA" sz="66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йонні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uk-UA" sz="66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гідрофобні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uk-UA" sz="66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дисульфідні</a:t>
            </a:r>
          </a:p>
          <a:p>
            <a:r>
              <a:rPr lang="uk-UA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uk-UA" sz="40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:NaF.gif"/>
          <p:cNvPicPr>
            <a:picLocks noChangeAspect="1" noChangeArrowheads="1" noCrop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6838"/>
            <a:ext cx="705802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cs typeface="Arial" pitchFamily="34" charset="0"/>
              </a:rPr>
              <a:t>ionic  bond</a:t>
            </a:r>
            <a:endParaRPr lang="uk-UA" sz="72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ile:Disulfide-bond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141663"/>
            <a:ext cx="797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44824"/>
            <a:ext cx="9144000" cy="1785942"/>
          </a:xfrm>
          <a:ln>
            <a:miter lim="800000"/>
            <a:headEnd/>
            <a:tailEnd/>
          </a:ln>
          <a:extLst/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67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disulfide  bond</a:t>
            </a:r>
            <a:br>
              <a:rPr lang="en-US" sz="67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uk-UA" sz="67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uk-UA" sz="67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uk-UA" sz="6700" b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цистеїн</a:t>
            </a:r>
            <a:r>
              <a:rPr lang="uk-UA" sz="6700" b="1" dirty="0">
                <a:solidFill>
                  <a:srgbClr val="0070C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6700" b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uk-UA" sz="6700" b="1" dirty="0">
                <a:solidFill>
                  <a:srgbClr val="0070C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6700" b="1" spc="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цистеїн</a:t>
            </a:r>
            <a:r>
              <a:rPr lang="en-US" sz="6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6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6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br>
              <a:rPr lang="en-US" sz="6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doktor.info/userfiles/12(1)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860425"/>
            <a:ext cx="68484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ctrTitle"/>
          </p:nvPr>
        </p:nvSpPr>
        <p:spPr>
          <a:xfrm>
            <a:off x="0" y="1628775"/>
            <a:ext cx="9144000" cy="14700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uk-UA" sz="4800" b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ервинна</a:t>
            </a:r>
            <a:r>
              <a:rPr lang="uk-UA" sz="4800" b="1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uk-UA" sz="4800" b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ептидні</a:t>
            </a:r>
            <a:br>
              <a:rPr lang="uk-UA" sz="4800" b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</a:br>
            <a:r>
              <a:rPr lang="uk-UA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sz="4800" b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торинна</a:t>
            </a:r>
            <a:r>
              <a:rPr lang="uk-UA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sz="4800" b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одневі</a:t>
            </a:r>
            <a:r>
              <a:rPr lang="uk-UA" sz="5400" b="1" smtClean="0"/>
              <a:t/>
            </a:r>
            <a:br>
              <a:rPr lang="uk-UA" sz="5400" b="1" smtClean="0"/>
            </a:br>
            <a:endParaRPr lang="uk-UA" sz="7200" b="1" smtClean="0">
              <a:solidFill>
                <a:srgbClr val="FF00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1132900">
            <a:off x="1546225" y="4210050"/>
            <a:ext cx="6051550" cy="20018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uk-UA" sz="9600" b="1" spc="600" dirty="0" smtClean="0">
                <a:solidFill>
                  <a:srgbClr val="00CC00"/>
                </a:solidFill>
                <a:latin typeface="Comic Sans MS" pitchFamily="66" charset="0"/>
                <a:cs typeface="Arial" pitchFamily="34" charset="0"/>
              </a:rPr>
              <a:t>З</a:t>
            </a:r>
            <a:r>
              <a:rPr lang="uk-UA" sz="8800" b="1" spc="600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ДВИГ</a:t>
            </a:r>
            <a:endParaRPr lang="uk-UA" sz="8800" b="1" spc="600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2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Четвертинна </a:t>
            </a:r>
            <a:br>
              <a:rPr lang="uk-UA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структура </a:t>
            </a:r>
            <a:r>
              <a:rPr lang="uk-UA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7200" b="1" spc="-300" dirty="0" smtClean="0">
                <a:solidFill>
                  <a:srgbClr val="009900"/>
                </a:solidFill>
                <a:latin typeface="Maiandra GD" pitchFamily="34" charset="0"/>
              </a:rPr>
              <a:t>Quaternary </a:t>
            </a:r>
            <a:br>
              <a:rPr lang="en-US" sz="7200" b="1" spc="-300" dirty="0" smtClean="0">
                <a:solidFill>
                  <a:srgbClr val="009900"/>
                </a:solidFill>
                <a:latin typeface="Maiandra GD" pitchFamily="34" charset="0"/>
              </a:rPr>
            </a:br>
            <a:r>
              <a:rPr lang="en-US" sz="7200" b="1" spc="-300" dirty="0" smtClean="0">
                <a:solidFill>
                  <a:srgbClr val="009900"/>
                </a:solidFill>
                <a:latin typeface="Maiandra GD" pitchFamily="34" charset="0"/>
              </a:rPr>
              <a:t>structure</a:t>
            </a:r>
            <a:endParaRPr lang="uk-UA" sz="7200" b="1" spc="-300" dirty="0" smtClean="0">
              <a:solidFill>
                <a:srgbClr val="0099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apbrwww5.apsu.edu/thompsonj/Anatomy%20&amp;%20Physiology/2010/2010%20Exam%20Reviews/Exam%202%20Review/hemoglob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/>
          <a:stretch>
            <a:fillRect/>
          </a:stretch>
        </p:blipFill>
        <p:spPr bwMode="auto">
          <a:xfrm>
            <a:off x="1370013" y="1101725"/>
            <a:ext cx="640397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dmin\Мои документы\Мои рисунки\hemoglobin-23464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>
            <a:fillRect/>
          </a:stretch>
        </p:blipFill>
        <p:spPr bwMode="auto">
          <a:xfrm>
            <a:off x="1042988" y="768350"/>
            <a:ext cx="72009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stihi.ru/photos/gemoglobin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2627313" y="1989138"/>
            <a:ext cx="4338637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8000" spc="600" dirty="0" smtClean="0">
                <a:solidFill>
                  <a:srgbClr val="006C31"/>
                </a:solidFill>
                <a:latin typeface="Wide Latin" pitchFamily="18" charset="0"/>
              </a:rPr>
              <a:t>hem</a:t>
            </a:r>
            <a:endParaRPr lang="uk-UA" sz="8000" spc="600" dirty="0">
              <a:solidFill>
                <a:srgbClr val="006C3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levelnotes.com/page_images/amino_ac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95438"/>
            <a:ext cx="61214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stotskie.com/wp-content/uploads/2010/04/%D1%85%D0%BB%D0%BE%D1%80%D0%BE%D1%84%D0%B8%D0%BB%D0%BB-%D0%B8-%D0%B3%D0%B5%D0%BC%D0%BE%D0%B3%D0%BB%D0%BE%D0%B1%D0%B8%D0%B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12863"/>
            <a:ext cx="74168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le:1GZX Haemoglob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4209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Заголовок 1"/>
          <p:cNvSpPr>
            <a:spLocks noGrp="1"/>
          </p:cNvSpPr>
          <p:nvPr>
            <p:ph type="title"/>
          </p:nvPr>
        </p:nvSpPr>
        <p:spPr>
          <a:xfrm>
            <a:off x="0" y="1277938"/>
            <a:ext cx="9144000" cy="1143000"/>
          </a:xfrm>
        </p:spPr>
        <p:txBody>
          <a:bodyPr/>
          <a:lstStyle/>
          <a:p>
            <a:r>
              <a:rPr lang="uk-UA" sz="540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Algerian"/>
                <a:cs typeface="Arial" pitchFamily="34" charset="0"/>
              </a:rPr>
              <a:t>Haemoglobin </a:t>
            </a:r>
            <a:r>
              <a:rPr lang="en-US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br>
              <a:rPr lang="en-US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6000" b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heterotetramer</a:t>
            </a:r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4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uk-UA" sz="40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569913" y="549275"/>
            <a:ext cx="8229600" cy="1143000"/>
          </a:xfrm>
        </p:spPr>
        <p:txBody>
          <a:bodyPr/>
          <a:lstStyle/>
          <a:p>
            <a:r>
              <a:rPr lang="en-US" sz="7200" smtClean="0">
                <a:solidFill>
                  <a:srgbClr val="006C31"/>
                </a:solidFill>
                <a:latin typeface="Berlin Sans FB"/>
              </a:rPr>
              <a:t>Protein dimer</a:t>
            </a:r>
          </a:p>
        </p:txBody>
      </p:sp>
      <p:pic>
        <p:nvPicPr>
          <p:cNvPr id="81923" name="Picture 2" descr="File:Galactose-1-phosphate uridylyltransferase 1G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133600"/>
            <a:ext cx="438785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File:Tubuli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/>
          </a:blip>
          <a:srcRect/>
          <a:stretch>
            <a:fillRect/>
          </a:stretch>
        </p:blipFill>
        <p:spPr bwMode="auto">
          <a:xfrm rot="5400000">
            <a:off x="2552516" y="1897515"/>
            <a:ext cx="4038967" cy="4752528"/>
          </a:xfrm>
          <a:prstGeom prst="round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859" y="692696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8000" spc="3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Tunga" pitchFamily="2"/>
              </a:rPr>
              <a:t>тубулін</a:t>
            </a:r>
            <a:endParaRPr lang="uk-UA" sz="8000" spc="3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ookman Old Style" pitchFamily="18" charset="0"/>
              <a:cs typeface="Tunga" pitchFamily="2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88913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2- dimer</a:t>
            </a: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3 -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trimer</a:t>
            </a:r>
            <a:endParaRPr lang="en-US" sz="4000" spc="300" dirty="0" smtClean="0">
              <a:solidFill>
                <a:srgbClr val="002060"/>
              </a:solidFill>
              <a:latin typeface="Wide Latin" pitchFamily="18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4 - tetramer</a:t>
            </a:r>
            <a:endParaRPr lang="ru-RU" sz="4000" spc="300" dirty="0" smtClean="0">
              <a:solidFill>
                <a:srgbClr val="002060"/>
              </a:solidFill>
              <a:latin typeface="Verdana" pitchFamily="34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5 -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pentamer</a:t>
            </a:r>
            <a:endParaRPr lang="ru-RU" sz="4000" spc="300" dirty="0" smtClean="0">
              <a:solidFill>
                <a:srgbClr val="002060"/>
              </a:solidFill>
              <a:latin typeface="Verdana" pitchFamily="34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6 -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hexamer</a:t>
            </a:r>
            <a:endParaRPr lang="en-US" sz="4000" spc="300" dirty="0" smtClean="0">
              <a:solidFill>
                <a:srgbClr val="002060"/>
              </a:solidFill>
              <a:latin typeface="Wide Latin" pitchFamily="18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7 -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heptamer</a:t>
            </a:r>
            <a:endParaRPr lang="en-US" sz="4000" spc="300" dirty="0" smtClean="0">
              <a:solidFill>
                <a:srgbClr val="002060"/>
              </a:solidFill>
              <a:latin typeface="Wide Latin" pitchFamily="18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8 -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octamer</a:t>
            </a:r>
            <a:endParaRPr lang="en-US" sz="4000" spc="300" dirty="0" smtClean="0">
              <a:solidFill>
                <a:srgbClr val="002060"/>
              </a:solidFill>
              <a:latin typeface="Wide Latin" pitchFamily="18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9 -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nonamer</a:t>
            </a:r>
            <a:endParaRPr lang="en-US" sz="4000" spc="300" dirty="0" smtClean="0">
              <a:solidFill>
                <a:srgbClr val="002060"/>
              </a:solidFill>
              <a:latin typeface="Wide Latin" pitchFamily="18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000" spc="300" dirty="0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10 - </a:t>
            </a:r>
            <a:r>
              <a:rPr lang="en-US" sz="4000" spc="300" dirty="0" err="1" smtClean="0">
                <a:solidFill>
                  <a:srgbClr val="002060"/>
                </a:solidFill>
                <a:latin typeface="Wide Latin" pitchFamily="18" charset="0"/>
                <a:cs typeface="Arial" pitchFamily="34" charset="0"/>
              </a:rPr>
              <a:t>decamer</a:t>
            </a:r>
            <a:endParaRPr lang="uk-UA" sz="4000" spc="300" dirty="0">
              <a:solidFill>
                <a:srgbClr val="002060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Файл:Hemerythri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123728" y="1877774"/>
            <a:ext cx="4739117" cy="4282102"/>
          </a:xfrm>
          <a:prstGeom prst="round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7200" spc="30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Tunga" pitchFamily="2"/>
              </a:rPr>
              <a:t>гемеритрин</a:t>
            </a:r>
            <a:endParaRPr lang="uk-UA" sz="7200" spc="3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ookman Old Style" pitchFamily="18" charset="0"/>
              <a:cs typeface="Tunga" pitchFamily="2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ile:Ferrit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89100"/>
            <a:ext cx="468153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Заголовок 3"/>
          <p:cNvSpPr>
            <a:spLocks noGrp="1"/>
          </p:cNvSpPr>
          <p:nvPr>
            <p:ph type="title"/>
          </p:nvPr>
        </p:nvSpPr>
        <p:spPr>
          <a:xfrm>
            <a:off x="1079612" y="404664"/>
            <a:ext cx="6984776" cy="1143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3399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ru-RU" sz="7200" spc="30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itchFamily="18" charset="0"/>
                <a:cs typeface="Tunga" pitchFamily="2"/>
              </a:rPr>
              <a:t>феритин</a:t>
            </a:r>
            <a:endParaRPr lang="uk-UA" sz="7200" spc="3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ookman Old Style" pitchFamily="18" charset="0"/>
              <a:cs typeface="Tunga" pitchFamily="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75075" y="3573463"/>
            <a:ext cx="985838" cy="100012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</a:rPr>
              <a:t>Fe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75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n-US" sz="9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ld English Text MT" pitchFamily="66" charset="0"/>
              </a:rPr>
              <a:t>Denaturation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academic.pgcc.edu/~kroberts/Lecture/Chapter%205/05-09_Denaturatio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2"/>
          <a:stretch>
            <a:fillRect/>
          </a:stretch>
        </p:blipFill>
        <p:spPr bwMode="auto">
          <a:xfrm>
            <a:off x="1155700" y="628650"/>
            <a:ext cx="6881813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Файл:Fried egg, sunny side up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</a:blip>
          <a:srcRect l="10707" t="6960" r="7306" b="4780"/>
          <a:stretch/>
        </p:blipFill>
        <p:spPr bwMode="auto">
          <a:xfrm>
            <a:off x="1947604" y="983780"/>
            <a:ext cx="5248791" cy="4890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67544" y="332656"/>
          <a:ext cx="820891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Денатурация яичного белка сульфатом меди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95300"/>
            <a:ext cx="78263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chemistry-chemists.com/Video/eggs-sulfuric-acid-6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468313"/>
            <a:ext cx="78930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rusanova.nm.ru/h/34_05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8882" r="5363" b="5746"/>
          <a:stretch>
            <a:fillRect/>
          </a:stretch>
        </p:blipFill>
        <p:spPr bwMode="auto">
          <a:xfrm>
            <a:off x="2051050" y="368300"/>
            <a:ext cx="50419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температура й</a:t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 випромінювання  порушує водневі звязки</a:t>
            </a:r>
            <a:endParaRPr lang="ru-RU" sz="5400" b="1" smtClean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7200" smtClean="0">
                <a:solidFill>
                  <a:srgbClr val="FF0000"/>
                </a:solidFill>
                <a:latin typeface="Comic Sans MS" pitchFamily="66" charset="0"/>
              </a:rPr>
              <a:t>сильні кислоти 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7200" smtClean="0">
                <a:solidFill>
                  <a:srgbClr val="FF0000"/>
                </a:solidFill>
                <a:latin typeface="Comic Sans MS" pitchFamily="66" charset="0"/>
              </a:rPr>
              <a:t>сильні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7200" smtClean="0">
                <a:solidFill>
                  <a:srgbClr val="FF0000"/>
                </a:solidFill>
                <a:latin typeface="Comic Sans MS" pitchFamily="66" charset="0"/>
              </a:rPr>
              <a:t>луги</a:t>
            </a: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smtClean="0">
                <a:solidFill>
                  <a:srgbClr val="002060"/>
                </a:solidFill>
                <a:latin typeface="Arial Narrow" pitchFamily="34" charset="0"/>
              </a:rPr>
              <a:t>порушують йонні звязки</a:t>
            </a:r>
            <a:endParaRPr lang="ru-RU" sz="5400" b="1" smtClean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uk-UA" sz="8000" dirty="0">
                <a:solidFill>
                  <a:srgbClr val="FF0000"/>
                </a:solidFill>
                <a:latin typeface="Comic Sans MS" pitchFamily="66" charset="0"/>
              </a:rPr>
              <a:t>важкі</a:t>
            </a:r>
            <a:r>
              <a:rPr lang="uk-UA" sz="8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8000" dirty="0">
                <a:solidFill>
                  <a:srgbClr val="FF0000"/>
                </a:solidFill>
                <a:latin typeface="Comic Sans MS" pitchFamily="66" charset="0"/>
              </a:rPr>
              <a:t>метали</a:t>
            </a:r>
            <a:r>
              <a:rPr lang="uk-UA" sz="8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  <a:t>утворюють </a:t>
            </a:r>
            <a:r>
              <a:rPr lang="uk-UA" sz="5400" b="1" dirty="0" err="1" smtClean="0">
                <a:solidFill>
                  <a:srgbClr val="002060"/>
                </a:solidFill>
                <a:latin typeface="Arial Narrow" pitchFamily="34" charset="0"/>
              </a:rPr>
              <a:t>звязки</a:t>
            </a: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  <a:t> з</a:t>
            </a:r>
            <a:b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5400" b="1" dirty="0" err="1" smtClean="0">
                <a:solidFill>
                  <a:srgbClr val="002060"/>
                </a:solidFill>
                <a:latin typeface="Arial Narrow" pitchFamily="34" charset="0"/>
              </a:rPr>
              <a:t>карбоксильними</a:t>
            </a: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  <a:t> групами</a:t>
            </a:r>
            <a:br>
              <a:rPr lang="uk-UA" sz="5400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dirty="0" err="1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демеркурізація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019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uk-UA" sz="9600" dirty="0" smtClean="0">
                <a:solidFill>
                  <a:srgbClr val="FF0000"/>
                </a:solidFill>
                <a:latin typeface="Comic Sans MS" pitchFamily="66" charset="0"/>
              </a:rPr>
              <a:t>спирти</a:t>
            </a:r>
            <a:r>
              <a:rPr lang="uk-UA" sz="96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uk-UA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Arial Narrow" pitchFamily="34" charset="0"/>
              </a:rPr>
              <a:t>порушують гідрофобні зв'язки</a:t>
            </a:r>
            <a:br>
              <a:rPr lang="uk-UA" b="1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uk-UA" sz="5400" b="1" dirty="0" err="1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дезинфекція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спиртом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ld English Text MT" pitchFamily="66" charset="0"/>
              </a:rPr>
              <a:t>Renaturation</a:t>
            </a:r>
            <a:endParaRPr lang="uk-UA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ld English Tex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images.flatworldknowledge.com/ballgob/ballgob-fig18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4013"/>
            <a:ext cx="6911975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708920"/>
            <a:ext cx="7776864" cy="1143000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uk-U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  <a:t>К</a:t>
            </a:r>
            <a:r>
              <a:rPr lang="ru-RU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  <a:t>ласиф</a:t>
            </a:r>
            <a:r>
              <a:rPr lang="uk-UA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  <a:t>ікація</a:t>
            </a: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  <a:t/>
            </a:r>
            <a:b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</a:br>
            <a:r>
              <a:rPr lang="uk-U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 pitchFamily="34" charset="0"/>
                <a:cs typeface="Arial" pitchFamily="34" charset="0"/>
              </a:rPr>
              <a:t> білків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Загальна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кількість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амінокислот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– 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біля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5400" b="1" dirty="0" smtClean="0">
                <a:solidFill>
                  <a:srgbClr val="FF3300"/>
                </a:solidFill>
                <a:latin typeface="Arial Black" pitchFamily="34" charset="0"/>
                <a:cs typeface="Arial" pitchFamily="34" charset="0"/>
              </a:rPr>
              <a:t>200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з них </a:t>
            </a:r>
            <a:r>
              <a:rPr lang="ru-RU" sz="5400" b="1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протеїногенних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- </a:t>
            </a:r>
            <a:r>
              <a:rPr lang="ru-RU" sz="5400" b="1" dirty="0" smtClean="0">
                <a:solidFill>
                  <a:srgbClr val="FF3300"/>
                </a:solidFill>
                <a:latin typeface="Arial Black" pitchFamily="34" charset="0"/>
                <a:cs typeface="Arial" pitchFamily="34" charset="0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uk-UA" sz="6000" b="1" smtClean="0">
                <a:solidFill>
                  <a:srgbClr val="FF6600"/>
                </a:solidFill>
                <a:latin typeface="Arial Black" pitchFamily="34" charset="0"/>
                <a:cs typeface="Arial" charset="0"/>
              </a:rPr>
              <a:t>повноцінні</a:t>
            </a: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</a:t>
            </a:r>
            <a:b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містять повний набір незамінних амінокислот</a:t>
            </a:r>
            <a:b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6000" b="1" smtClean="0">
                <a:solidFill>
                  <a:srgbClr val="FF6600"/>
                </a:solidFill>
                <a:latin typeface="Arial Black" pitchFamily="34" charset="0"/>
                <a:cs typeface="Arial" charset="0"/>
              </a:rPr>
              <a:t>неповноцінні</a:t>
            </a: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/>
            </a:r>
            <a:b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немає хоча б одної </a:t>
            </a:r>
            <a:b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</a:br>
            <a:r>
              <a:rPr lang="uk-UA" sz="4800" b="1" smtClean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незамінної амінокислоти</a:t>
            </a:r>
            <a:endParaRPr lang="ru-RU" sz="4800" b="1" smtClean="0">
              <a:solidFill>
                <a:srgbClr val="00206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59532" y="512676"/>
          <a:ext cx="842493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0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3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Ф</a:t>
            </a:r>
            <a:r>
              <a:rPr lang="uk-UA" sz="5300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ібрилярні</a:t>
            </a:r>
            <a:r>
              <a:rPr lang="uk-UA" sz="53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білки</a:t>
            </a:r>
            <a:r>
              <a:rPr lang="uk-UA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80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uk-UA" sz="80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uk-UA" sz="80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uk-UA" sz="80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uk-UA" sz="7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колаген</a:t>
            </a:r>
          </a:p>
          <a:p>
            <a:pPr>
              <a:spcBef>
                <a:spcPts val="0"/>
              </a:spcBef>
              <a:defRPr/>
            </a:pPr>
            <a:r>
              <a:rPr lang="uk-UA" sz="7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кератин</a:t>
            </a:r>
          </a:p>
          <a:p>
            <a:pPr>
              <a:spcBef>
                <a:spcPts val="0"/>
              </a:spcBef>
              <a:defRPr/>
            </a:pPr>
            <a:r>
              <a:rPr lang="uk-UA" sz="7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фіброїн</a:t>
            </a:r>
            <a:endParaRPr lang="ru-RU" sz="7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roto-col.com/skin/frontend/shopper/proto-col/images/infopages/col-collagen-heli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0372">
            <a:off x="44451" y="3062287"/>
            <a:ext cx="475456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77838" y="701675"/>
            <a:ext cx="8229600" cy="1143000"/>
          </a:xfrm>
        </p:spPr>
        <p:txBody>
          <a:bodyPr/>
          <a:lstStyle/>
          <a:p>
            <a:r>
              <a:rPr lang="en-US" sz="8000" b="1" spc="600" dirty="0">
                <a:solidFill>
                  <a:srgbClr val="002060"/>
                </a:solidFill>
                <a:latin typeface="Kristen ITC" pitchFamily="66" charset="0"/>
              </a:rPr>
              <a:t>collagen</a:t>
            </a:r>
            <a:endParaRPr lang="uk-UA" sz="8000" b="1" spc="600" dirty="0">
              <a:solidFill>
                <a:srgbClr val="002060"/>
              </a:solidFill>
              <a:latin typeface="Kristen ITC" pitchFamily="66" charset="0"/>
            </a:endParaRPr>
          </a:p>
        </p:txBody>
      </p:sp>
      <p:pic>
        <p:nvPicPr>
          <p:cNvPr id="23556" name="Picture 2" descr="C:\Documents and Settings\Admin\Мои документы\Мои рисунки\БЕЛКИ\collagen-white-258159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19519"/>
          <a:stretch>
            <a:fillRect/>
          </a:stretch>
        </p:blipFill>
        <p:spPr bwMode="auto">
          <a:xfrm>
            <a:off x="3779838" y="2133600"/>
            <a:ext cx="49657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3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arikmaherskaya1.ru/wp-content/uploads/2010/10/kerat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922463"/>
            <a:ext cx="50482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4050" y="6921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8000" b="1" spc="600" dirty="0" err="1" smtClean="0">
                <a:solidFill>
                  <a:srgbClr val="002060"/>
                </a:solidFill>
                <a:latin typeface="Kristen ITC" pitchFamily="66" charset="0"/>
              </a:rPr>
              <a:t>ceratin</a:t>
            </a:r>
            <a:endParaRPr lang="uk-UA" sz="8000" b="1" spc="600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3.nd.edu/~aseriann/sil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b="49808"/>
          <a:stretch>
            <a:fillRect/>
          </a:stretch>
        </p:blipFill>
        <p:spPr bwMode="auto">
          <a:xfrm>
            <a:off x="719572" y="1124744"/>
            <a:ext cx="7704855" cy="502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spc="600" dirty="0">
                <a:solidFill>
                  <a:srgbClr val="002060"/>
                </a:solidFill>
                <a:latin typeface="Kristen ITC" pitchFamily="66" charset="0"/>
              </a:rPr>
              <a:t>fibroin</a:t>
            </a:r>
            <a:endParaRPr lang="uk-UA" sz="8000" b="1" spc="600" dirty="0">
              <a:solidFill>
                <a:srgbClr val="00206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1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5633158"/>
              </p:ext>
            </p:extLst>
          </p:nvPr>
        </p:nvGraphicFramePr>
        <p:xfrm>
          <a:off x="431540" y="404664"/>
          <a:ext cx="828092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22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Файл:Bomby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84" y="548680"/>
            <a:ext cx="5654832" cy="40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3006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sz="54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т</a:t>
            </a:r>
            <a:r>
              <a:rPr lang="uk-UA" sz="5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утовий шовкопряд</a:t>
            </a:r>
            <a:r>
              <a:rPr lang="en-US" sz="54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5400" b="1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5400" b="1" spc="300" dirty="0" err="1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silkmoth</a:t>
            </a:r>
            <a:r>
              <a:rPr lang="en-US" b="1" spc="3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b="1" spc="3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</a:br>
            <a:endParaRPr lang="uk-UA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Мои документы\Мои рисунки\silk-cocoons-19891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9"/>
          <a:stretch>
            <a:fillRect/>
          </a:stretch>
        </p:blipFill>
        <p:spPr bwMode="auto">
          <a:xfrm>
            <a:off x="3611563" y="3257550"/>
            <a:ext cx="54975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Admin\Мои документы\Мои рисунки\silk-moth-silk-cocoon-11331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0" r="21152" b="14757"/>
          <a:stretch>
            <a:fillRect/>
          </a:stretch>
        </p:blipFill>
        <p:spPr bwMode="auto">
          <a:xfrm>
            <a:off x="179388" y="295275"/>
            <a:ext cx="48244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cs7050.vk.me/c540104/v540104340/6400b/N-Up5-r9E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4640"/>
            <a:ext cx="8352928" cy="51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2696</TotalTime>
  <Words>415</Words>
  <Application>Microsoft Office PowerPoint</Application>
  <PresentationFormat>Экран (4:3)</PresentationFormat>
  <Paragraphs>267</Paragraphs>
  <Slides>145</Slides>
  <Notes>67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145</vt:i4>
      </vt:variant>
    </vt:vector>
  </HeadingPairs>
  <TitlesOfParts>
    <vt:vector size="147" baseType="lpstr">
      <vt:lpstr>Тема Office</vt:lpstr>
      <vt:lpstr>Волна</vt:lpstr>
      <vt:lpstr>Білки Proteins</vt:lpstr>
      <vt:lpstr>Білки   біополімери,  що складаються з  α-L-амінокислот</vt:lpstr>
      <vt:lpstr>Амінокислоти Аmino acids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Загальна кількість  амінокислот –  біля 200 з них протеїногенних - 21</vt:lpstr>
      <vt:lpstr>пролін (імінокислота)</vt:lpstr>
      <vt:lpstr>гліцин</vt:lpstr>
      <vt:lpstr>сірковмісні амінокислоти </vt:lpstr>
      <vt:lpstr>селеноцистеїн</vt:lpstr>
      <vt:lpstr>Селеноцистеїн був відкритий американським біохіміком   Терезой Стадтман</vt:lpstr>
      <vt:lpstr>На мРНК селеноцистеїн кодується стоп-кодоном UGA за умови, що за ним стоїть стимулююча  послідовність нуклеотидів</vt:lpstr>
      <vt:lpstr>γ-Aminobutyric acid</vt:lpstr>
      <vt:lpstr> Гальмівний медіатор Іnhibitory mediator</vt:lpstr>
      <vt:lpstr>Презентация PowerPoint</vt:lpstr>
      <vt:lpstr>Презентация PowerPoint</vt:lpstr>
      <vt:lpstr>Презентация PowerPoint</vt:lpstr>
      <vt:lpstr> Енантіомерія (оптична ізомерія) протеїногенні амінокислоти  мають L-форму</vt:lpstr>
      <vt:lpstr>D+L-аlanine </vt:lpstr>
      <vt:lpstr>Презентация PowerPoint</vt:lpstr>
      <vt:lpstr>Рацемізація утворення суміші  з обох ізомерів</vt:lpstr>
      <vt:lpstr>Презентация PowerPoint</vt:lpstr>
      <vt:lpstr>КЛАСИФІКАЦІЯ АМІНОКИСЛОТ</vt:lpstr>
      <vt:lpstr>Презентация PowerPoint</vt:lpstr>
      <vt:lpstr>Презентация PowerPoint</vt:lpstr>
      <vt:lpstr>моноаміномонокарбонові  моноамінодикарбонові   диаміномонокарбонові  </vt:lpstr>
      <vt:lpstr>Презентация PowerPoint</vt:lpstr>
      <vt:lpstr>Незамінні амінокислоти</vt:lpstr>
      <vt:lpstr>Амінокислоти з'єднуються між собою за допомогою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Прості пептиди дипептиди трипептиди тетрапептиди…  </vt:lpstr>
      <vt:lpstr>окситоцин - нонапептид  </vt:lpstr>
      <vt:lpstr>глюкагон    олігопептид 29 амінокислот</vt:lpstr>
      <vt:lpstr>Презентация PowerPoint</vt:lpstr>
      <vt:lpstr>Інсулін – 51 амк  Лізоцим – 129 амк</vt:lpstr>
      <vt:lpstr>Структури  білків</vt:lpstr>
      <vt:lpstr>Структура полімеру –  це спосіб просторового укладання його молекули</vt:lpstr>
      <vt:lpstr>Презентация PowerPoint</vt:lpstr>
      <vt:lpstr>Первинна  структура Primary structure</vt:lpstr>
      <vt:lpstr>Презентация PowerPoint</vt:lpstr>
      <vt:lpstr>зв'язки первинної структури </vt:lpstr>
      <vt:lpstr>Презентация PowerPoint</vt:lpstr>
      <vt:lpstr>Вторинна структура Secondary  structure</vt:lpstr>
      <vt:lpstr>зв'язки вторинної структури</vt:lpstr>
      <vt:lpstr>Презентация PowerPoint</vt:lpstr>
      <vt:lpstr>Презентация PowerPoint</vt:lpstr>
      <vt:lpstr>Спіральні структури</vt:lpstr>
      <vt:lpstr>Презентация PowerPoint</vt:lpstr>
      <vt:lpstr>β-структури, β-листи  складчасті   шари pleated sheets</vt:lpstr>
      <vt:lpstr>Презентация PowerPoint</vt:lpstr>
      <vt:lpstr>Третинна структура Tertiary  structure </vt:lpstr>
      <vt:lpstr>Презентация PowerPoint</vt:lpstr>
      <vt:lpstr>Презентация PowerPoint</vt:lpstr>
      <vt:lpstr>Презентация PowerPoint</vt:lpstr>
      <vt:lpstr>звязки третинної структури</vt:lpstr>
      <vt:lpstr>ionic  bond</vt:lpstr>
      <vt:lpstr>disulfide  bond  цистеїн + цистеїн    </vt:lpstr>
      <vt:lpstr>Презентация PowerPoint</vt:lpstr>
      <vt:lpstr>Первинна   Пептидні Вторинна Водневі </vt:lpstr>
      <vt:lpstr>Четвертинна  структура  Quaternary  structure</vt:lpstr>
      <vt:lpstr>Презентация PowerPoint</vt:lpstr>
      <vt:lpstr>Презентация PowerPoint</vt:lpstr>
      <vt:lpstr>hem</vt:lpstr>
      <vt:lpstr>Презентация PowerPoint</vt:lpstr>
      <vt:lpstr> Haemoglobin    heterotetramer  </vt:lpstr>
      <vt:lpstr>Protein dimer</vt:lpstr>
      <vt:lpstr>тубулін</vt:lpstr>
      <vt:lpstr>Презентация PowerPoint</vt:lpstr>
      <vt:lpstr>гемеритрин</vt:lpstr>
      <vt:lpstr>  феритин</vt:lpstr>
      <vt:lpstr>Denaturation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температура й  випромінювання  порушує водневі звязки</vt:lpstr>
      <vt:lpstr>сильні кислоти   сильні луги порушують йонні звязки</vt:lpstr>
      <vt:lpstr>важкі метали  утворюють звязки з  карбоксильними групами демеркурізація</vt:lpstr>
      <vt:lpstr>спирти  порушують гідрофобні зв'язки дезинфекція спиртом</vt:lpstr>
      <vt:lpstr>Renaturation</vt:lpstr>
      <vt:lpstr>Презентация PowerPoint</vt:lpstr>
      <vt:lpstr>Класифікація  білків</vt:lpstr>
      <vt:lpstr>повноцінні   містять повний набір незамінних амінокислот неповноцінні немає хоча б одної  незамінної амінокислоти</vt:lpstr>
      <vt:lpstr>Презентация PowerPoint</vt:lpstr>
      <vt:lpstr>Фібрилярні білки    </vt:lpstr>
      <vt:lpstr>collagen</vt:lpstr>
      <vt:lpstr>ceratin</vt:lpstr>
      <vt:lpstr>fibroin</vt:lpstr>
      <vt:lpstr>Презентация PowerPoint</vt:lpstr>
      <vt:lpstr>тутовий шовкопряд  silkmoth </vt:lpstr>
      <vt:lpstr>Презентация PowerPoint</vt:lpstr>
      <vt:lpstr>Презентация PowerPoint</vt:lpstr>
      <vt:lpstr>Презентация PowerPoint</vt:lpstr>
      <vt:lpstr>Глобулярні  білки ферменти антитіла токсини</vt:lpstr>
      <vt:lpstr>Презентация PowerPoint</vt:lpstr>
      <vt:lpstr>Презентация PowerPoint</vt:lpstr>
      <vt:lpstr>Botulinum toxin</vt:lpstr>
      <vt:lpstr>Летальная доза ботулотоксина  0,0025  мкг/кг</vt:lpstr>
      <vt:lpstr>Найпотужніший токсин   </vt:lpstr>
      <vt:lpstr>        Maitotoxin </vt:lpstr>
      <vt:lpstr>Летальна доза  майтотоксина  0,0002 мг/кг</vt:lpstr>
      <vt:lpstr>дінофітова водорость Gambierdiscus toxicus</vt:lpstr>
      <vt:lpstr>Риба «Ctenochaetus striatus» called "maito" in Tahiti - from which maitotoxin  was isolated for the first time</vt:lpstr>
      <vt:lpstr>Презентация PowerPoint</vt:lpstr>
      <vt:lpstr>Презентация PowerPoint</vt:lpstr>
      <vt:lpstr>Протеїни при гідролізі розпадаються  лише на амінокислоти</vt:lpstr>
      <vt:lpstr>Протеїди  амінокислоти +  простетична група  conjugated proteins </vt:lpstr>
      <vt:lpstr>ліпопротеїди білок + ліпід</vt:lpstr>
      <vt:lpstr>глікопротеїди білок + вуглевод</vt:lpstr>
      <vt:lpstr>фосфопротеїди білок + фосфатна кислота</vt:lpstr>
      <vt:lpstr>хромопротеїди білок + пігмент каталаза гемоглобін</vt:lpstr>
      <vt:lpstr>нуклеопреотеїди білок + нуклеїнова кислота</vt:lpstr>
      <vt:lpstr> металопротеїди білок + метал    </vt:lpstr>
      <vt:lpstr>Функції  білків</vt:lpstr>
      <vt:lpstr>  Будівельна функція  </vt:lpstr>
      <vt:lpstr>Презентация PowerPoint</vt:lpstr>
      <vt:lpstr>Захисна  функція</vt:lpstr>
      <vt:lpstr>антитіла проти антигенів антифризи проти замерзання антифіданти проти поїдання </vt:lpstr>
      <vt:lpstr>Енергетична  функція  1г – 17,6 кДж</vt:lpstr>
      <vt:lpstr>Транспортна функція</vt:lpstr>
      <vt:lpstr>Презентация PowerPoint</vt:lpstr>
      <vt:lpstr>Трансмембранний транспорт  канали  (channels) переносники (carriers) насоси (pumps)</vt:lpstr>
      <vt:lpstr>Міжтканинний  транспорт</vt:lpstr>
      <vt:lpstr>Презентация PowerPoint</vt:lpstr>
      <vt:lpstr>молекула гемоцианіну</vt:lpstr>
      <vt:lpstr>забарвлення гемоцианіном</vt:lpstr>
      <vt:lpstr>Презентация PowerPoint</vt:lpstr>
      <vt:lpstr>Рухова  функція</vt:lpstr>
      <vt:lpstr>Презентация PowerPoint</vt:lpstr>
      <vt:lpstr> Гормональна  функція </vt:lpstr>
      <vt:lpstr>Пептидні гормони соматропін, інсулін глюкагон, окситоцин вазопресин, кальцитонін гастрин, АКТГ та інші  </vt:lpstr>
      <vt:lpstr>Каталитична  функція </vt:lpstr>
      <vt:lpstr>Буферна  функція</vt:lpstr>
      <vt:lpstr>Буферна функція білків полягає в тому, що  кислі та основні  амінокислоти  вирівнюють коливання pH</vt:lpstr>
      <vt:lpstr>Сигнальна  функція </vt:lpstr>
      <vt:lpstr>Презентация PowerPoint</vt:lpstr>
      <vt:lpstr>Презентация PowerPoint</vt:lpstr>
      <vt:lpstr> 1. БУДИНОК: будівельна 2. літера «ЗЕТ»: захисна, енергетична, транспортна 3. ГОРКА: гормональна, каталітична 4. КОЛЕСА: рухова 5. БУФЕРНА 6. СИГНАЛЬНА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794</cp:revision>
  <dcterms:created xsi:type="dcterms:W3CDTF">2011-11-15T16:57:02Z</dcterms:created>
  <dcterms:modified xsi:type="dcterms:W3CDTF">2016-12-10T11:07:39Z</dcterms:modified>
</cp:coreProperties>
</file>