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8"/>
  </p:notesMasterIdLst>
  <p:sldIdLst>
    <p:sldId id="399" r:id="rId4"/>
    <p:sldId id="311" r:id="rId5"/>
    <p:sldId id="400" r:id="rId6"/>
    <p:sldId id="417" r:id="rId7"/>
    <p:sldId id="350" r:id="rId8"/>
    <p:sldId id="376" r:id="rId9"/>
    <p:sldId id="371" r:id="rId10"/>
    <p:sldId id="382" r:id="rId11"/>
    <p:sldId id="433" r:id="rId12"/>
    <p:sldId id="383" r:id="rId13"/>
    <p:sldId id="386" r:id="rId14"/>
    <p:sldId id="373" r:id="rId15"/>
    <p:sldId id="374" r:id="rId16"/>
    <p:sldId id="375" r:id="rId17"/>
    <p:sldId id="391" r:id="rId18"/>
    <p:sldId id="377" r:id="rId19"/>
    <p:sldId id="314" r:id="rId20"/>
    <p:sldId id="408" r:id="rId21"/>
    <p:sldId id="409" r:id="rId22"/>
    <p:sldId id="445" r:id="rId23"/>
    <p:sldId id="448" r:id="rId24"/>
    <p:sldId id="388" r:id="rId25"/>
    <p:sldId id="395" r:id="rId26"/>
    <p:sldId id="389" r:id="rId27"/>
    <p:sldId id="341" r:id="rId28"/>
    <p:sldId id="357" r:id="rId29"/>
    <p:sldId id="260" r:id="rId30"/>
    <p:sldId id="358" r:id="rId31"/>
    <p:sldId id="343" r:id="rId32"/>
    <p:sldId id="359" r:id="rId33"/>
    <p:sldId id="285" r:id="rId34"/>
    <p:sldId id="286" r:id="rId35"/>
    <p:sldId id="421" r:id="rId36"/>
    <p:sldId id="423" r:id="rId37"/>
    <p:sldId id="435" r:id="rId38"/>
    <p:sldId id="436" r:id="rId39"/>
    <p:sldId id="293" r:id="rId40"/>
    <p:sldId id="453" r:id="rId41"/>
    <p:sldId id="297" r:id="rId42"/>
    <p:sldId id="437" r:id="rId43"/>
    <p:sldId id="315" r:id="rId44"/>
    <p:sldId id="329" r:id="rId45"/>
    <p:sldId id="318" r:id="rId46"/>
    <p:sldId id="415" r:id="rId47"/>
    <p:sldId id="438" r:id="rId48"/>
    <p:sldId id="362" r:id="rId49"/>
    <p:sldId id="439" r:id="rId50"/>
    <p:sldId id="320" r:id="rId51"/>
    <p:sldId id="440" r:id="rId52"/>
    <p:sldId id="454" r:id="rId53"/>
    <p:sldId id="280" r:id="rId54"/>
    <p:sldId id="310" r:id="rId55"/>
    <p:sldId id="266" r:id="rId56"/>
    <p:sldId id="442" r:id="rId5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7A0A"/>
    <a:srgbClr val="005696"/>
    <a:srgbClr val="FA0000"/>
    <a:srgbClr val="046C09"/>
    <a:srgbClr val="FFFF00"/>
    <a:srgbClr val="502604"/>
    <a:srgbClr val="CD6209"/>
    <a:srgbClr val="058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20"/>
    <p:restoredTop sz="96352" autoAdjust="0"/>
  </p:normalViewPr>
  <p:slideViewPr>
    <p:cSldViewPr showGuides="1">
      <p:cViewPr varScale="1">
        <p:scale>
          <a:sx n="72" d="100"/>
          <a:sy n="72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D43E7B-924D-4614-BA69-34D8EB706BA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1FF1E2B-CE10-4E6F-B99E-4FA0D5BACFA0}">
      <dgm:prSet phldrT="[Текст]"/>
      <dgm:spPr>
        <a:solidFill>
          <a:srgbClr val="D7D200"/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uk-UA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ліпіди</a:t>
          </a:r>
          <a:endParaRPr lang="uk-UA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537BC47-FDB9-4D42-ADFA-08FC17CDA5A3}" type="parTrans" cxnId="{EBCB3CF8-A7FA-49EF-A715-F559D2CF924A}">
      <dgm:prSet/>
      <dgm:spPr/>
      <dgm:t>
        <a:bodyPr/>
        <a:lstStyle/>
        <a:p>
          <a:endParaRPr lang="uk-UA"/>
        </a:p>
      </dgm:t>
    </dgm:pt>
    <dgm:pt modelId="{7144E954-462C-4805-A115-DE9DCFD1B3D3}" type="sibTrans" cxnId="{EBCB3CF8-A7FA-49EF-A715-F559D2CF924A}">
      <dgm:prSet/>
      <dgm:spPr/>
      <dgm:t>
        <a:bodyPr/>
        <a:lstStyle/>
        <a:p>
          <a:endParaRPr lang="uk-UA"/>
        </a:p>
      </dgm:t>
    </dgm:pt>
    <dgm:pt modelId="{766EF3FC-F1AC-45A1-B91A-EFCA313E0CE4}">
      <dgm:prSet phldrT="[Текст]"/>
      <dgm:spPr>
        <a:solidFill>
          <a:srgbClr val="D7D200"/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uk-UA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прості</a:t>
          </a:r>
          <a:endParaRPr lang="uk-UA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CF16D39-8E1F-410E-8BE8-0CD108980407}" type="parTrans" cxnId="{8318E3E9-8900-4A47-8229-CA5A6C894CAC}">
      <dgm:prSet/>
      <dgm:spPr>
        <a:ln>
          <a:solidFill>
            <a:srgbClr val="C00000"/>
          </a:solidFill>
        </a:ln>
      </dgm:spPr>
      <dgm:t>
        <a:bodyPr/>
        <a:lstStyle/>
        <a:p>
          <a:endParaRPr lang="uk-UA"/>
        </a:p>
      </dgm:t>
    </dgm:pt>
    <dgm:pt modelId="{33960F53-52AC-4C81-953B-341B56FB04B4}" type="sibTrans" cxnId="{8318E3E9-8900-4A47-8229-CA5A6C894CAC}">
      <dgm:prSet/>
      <dgm:spPr/>
      <dgm:t>
        <a:bodyPr/>
        <a:lstStyle/>
        <a:p>
          <a:endParaRPr lang="uk-UA"/>
        </a:p>
      </dgm:t>
    </dgm:pt>
    <dgm:pt modelId="{428A4AA6-1693-44F6-9FB2-DFDBC17C6D25}">
      <dgm:prSet phldrT="[Текст]"/>
      <dgm:spPr>
        <a:solidFill>
          <a:srgbClr val="D7D200"/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uk-UA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складні</a:t>
          </a:r>
          <a:endParaRPr lang="uk-UA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64FA558-48F8-4153-91C9-682E382C67CD}" type="parTrans" cxnId="{7E9C7017-44A7-45F5-8623-D6F454D7CDC2}">
      <dgm:prSet/>
      <dgm:spPr>
        <a:ln>
          <a:solidFill>
            <a:srgbClr val="C00000"/>
          </a:solidFill>
        </a:ln>
      </dgm:spPr>
      <dgm:t>
        <a:bodyPr/>
        <a:lstStyle/>
        <a:p>
          <a:endParaRPr lang="uk-UA"/>
        </a:p>
      </dgm:t>
    </dgm:pt>
    <dgm:pt modelId="{776BBAAC-B4B9-449A-8735-1AC2B92EAC2C}" type="sibTrans" cxnId="{7E9C7017-44A7-45F5-8623-D6F454D7CDC2}">
      <dgm:prSet/>
      <dgm:spPr/>
      <dgm:t>
        <a:bodyPr/>
        <a:lstStyle/>
        <a:p>
          <a:endParaRPr lang="uk-UA"/>
        </a:p>
      </dgm:t>
    </dgm:pt>
    <dgm:pt modelId="{6446943D-9442-49D1-BBC3-453AC9DB5CCA}" type="pres">
      <dgm:prSet presAssocID="{27D43E7B-924D-4614-BA69-34D8EB706BA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4641670-9689-4228-9482-F27D6E7DF322}" type="pres">
      <dgm:prSet presAssocID="{C1FF1E2B-CE10-4E6F-B99E-4FA0D5BACFA0}" presName="hierRoot1" presStyleCnt="0">
        <dgm:presLayoutVars>
          <dgm:hierBranch val="init"/>
        </dgm:presLayoutVars>
      </dgm:prSet>
      <dgm:spPr/>
    </dgm:pt>
    <dgm:pt modelId="{52C557A8-58C9-4A4C-849F-0E7EA132F8EB}" type="pres">
      <dgm:prSet presAssocID="{C1FF1E2B-CE10-4E6F-B99E-4FA0D5BACFA0}" presName="rootComposite1" presStyleCnt="0"/>
      <dgm:spPr/>
    </dgm:pt>
    <dgm:pt modelId="{15FF251C-DC94-4BF1-866B-04C65E9B566D}" type="pres">
      <dgm:prSet presAssocID="{C1FF1E2B-CE10-4E6F-B99E-4FA0D5BACFA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9CF5FE2-C69D-41A3-88C3-4E2BD92B00D9}" type="pres">
      <dgm:prSet presAssocID="{C1FF1E2B-CE10-4E6F-B99E-4FA0D5BACFA0}" presName="rootConnector1" presStyleLbl="node1" presStyleIdx="0" presStyleCnt="0"/>
      <dgm:spPr/>
      <dgm:t>
        <a:bodyPr/>
        <a:lstStyle/>
        <a:p>
          <a:endParaRPr lang="uk-UA"/>
        </a:p>
      </dgm:t>
    </dgm:pt>
    <dgm:pt modelId="{DA343A9B-6447-4D7B-888E-25F0A65BD885}" type="pres">
      <dgm:prSet presAssocID="{C1FF1E2B-CE10-4E6F-B99E-4FA0D5BACFA0}" presName="hierChild2" presStyleCnt="0"/>
      <dgm:spPr/>
    </dgm:pt>
    <dgm:pt modelId="{4D126B3F-93EB-42FE-99C2-70214E5104AF}" type="pres">
      <dgm:prSet presAssocID="{5CF16D39-8E1F-410E-8BE8-0CD108980407}" presName="Name37" presStyleLbl="parChTrans1D2" presStyleIdx="0" presStyleCnt="2"/>
      <dgm:spPr/>
      <dgm:t>
        <a:bodyPr/>
        <a:lstStyle/>
        <a:p>
          <a:endParaRPr lang="uk-UA"/>
        </a:p>
      </dgm:t>
    </dgm:pt>
    <dgm:pt modelId="{ECCAEB5E-8E76-4819-806B-0F55CAD4DC42}" type="pres">
      <dgm:prSet presAssocID="{766EF3FC-F1AC-45A1-B91A-EFCA313E0CE4}" presName="hierRoot2" presStyleCnt="0">
        <dgm:presLayoutVars>
          <dgm:hierBranch val="init"/>
        </dgm:presLayoutVars>
      </dgm:prSet>
      <dgm:spPr/>
    </dgm:pt>
    <dgm:pt modelId="{4FF9B9C4-5A81-4D7A-B59F-BDC270BB562C}" type="pres">
      <dgm:prSet presAssocID="{766EF3FC-F1AC-45A1-B91A-EFCA313E0CE4}" presName="rootComposite" presStyleCnt="0"/>
      <dgm:spPr/>
    </dgm:pt>
    <dgm:pt modelId="{0FBEC3B3-6994-4A16-8D9C-DEFA9D4CEBE9}" type="pres">
      <dgm:prSet presAssocID="{766EF3FC-F1AC-45A1-B91A-EFCA313E0CE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23C1040-2126-497D-8BE4-EE3DA3905D28}" type="pres">
      <dgm:prSet presAssocID="{766EF3FC-F1AC-45A1-B91A-EFCA313E0CE4}" presName="rootConnector" presStyleLbl="node2" presStyleIdx="0" presStyleCnt="2"/>
      <dgm:spPr/>
      <dgm:t>
        <a:bodyPr/>
        <a:lstStyle/>
        <a:p>
          <a:endParaRPr lang="uk-UA"/>
        </a:p>
      </dgm:t>
    </dgm:pt>
    <dgm:pt modelId="{0BF8585E-C896-4434-BD2A-341BD349EE47}" type="pres">
      <dgm:prSet presAssocID="{766EF3FC-F1AC-45A1-B91A-EFCA313E0CE4}" presName="hierChild4" presStyleCnt="0"/>
      <dgm:spPr/>
    </dgm:pt>
    <dgm:pt modelId="{85AA3CB9-1B66-427C-B4A7-192091D0C1B6}" type="pres">
      <dgm:prSet presAssocID="{766EF3FC-F1AC-45A1-B91A-EFCA313E0CE4}" presName="hierChild5" presStyleCnt="0"/>
      <dgm:spPr/>
    </dgm:pt>
    <dgm:pt modelId="{64ED59B6-5D0D-4A7F-B921-37DEF5A1DEA1}" type="pres">
      <dgm:prSet presAssocID="{C64FA558-48F8-4153-91C9-682E382C67CD}" presName="Name37" presStyleLbl="parChTrans1D2" presStyleIdx="1" presStyleCnt="2"/>
      <dgm:spPr/>
      <dgm:t>
        <a:bodyPr/>
        <a:lstStyle/>
        <a:p>
          <a:endParaRPr lang="uk-UA"/>
        </a:p>
      </dgm:t>
    </dgm:pt>
    <dgm:pt modelId="{116465C2-3D8A-4C6B-8ABE-73DE390FE0D7}" type="pres">
      <dgm:prSet presAssocID="{428A4AA6-1693-44F6-9FB2-DFDBC17C6D25}" presName="hierRoot2" presStyleCnt="0">
        <dgm:presLayoutVars>
          <dgm:hierBranch val="init"/>
        </dgm:presLayoutVars>
      </dgm:prSet>
      <dgm:spPr/>
    </dgm:pt>
    <dgm:pt modelId="{16A48F65-31CA-42DF-BC92-5AEE862C4509}" type="pres">
      <dgm:prSet presAssocID="{428A4AA6-1693-44F6-9FB2-DFDBC17C6D25}" presName="rootComposite" presStyleCnt="0"/>
      <dgm:spPr/>
    </dgm:pt>
    <dgm:pt modelId="{3149C837-7AD9-456D-9091-F34C55E8B753}" type="pres">
      <dgm:prSet presAssocID="{428A4AA6-1693-44F6-9FB2-DFDBC17C6D25}" presName="rootText" presStyleLbl="node2" presStyleIdx="1" presStyleCnt="2" custLinFactNeighborX="-369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C8B57A7-61C5-4B40-8CAD-745639609489}" type="pres">
      <dgm:prSet presAssocID="{428A4AA6-1693-44F6-9FB2-DFDBC17C6D25}" presName="rootConnector" presStyleLbl="node2" presStyleIdx="1" presStyleCnt="2"/>
      <dgm:spPr/>
      <dgm:t>
        <a:bodyPr/>
        <a:lstStyle/>
        <a:p>
          <a:endParaRPr lang="uk-UA"/>
        </a:p>
      </dgm:t>
    </dgm:pt>
    <dgm:pt modelId="{1173FD05-4529-4924-B3DD-17513FF6EA60}" type="pres">
      <dgm:prSet presAssocID="{428A4AA6-1693-44F6-9FB2-DFDBC17C6D25}" presName="hierChild4" presStyleCnt="0"/>
      <dgm:spPr/>
    </dgm:pt>
    <dgm:pt modelId="{60620CDC-6F86-44C5-8CCF-BF05EA9E2F08}" type="pres">
      <dgm:prSet presAssocID="{428A4AA6-1693-44F6-9FB2-DFDBC17C6D25}" presName="hierChild5" presStyleCnt="0"/>
      <dgm:spPr/>
    </dgm:pt>
    <dgm:pt modelId="{0D5E2261-9D7C-4CB5-BE7B-633184830CF2}" type="pres">
      <dgm:prSet presAssocID="{C1FF1E2B-CE10-4E6F-B99E-4FA0D5BACFA0}" presName="hierChild3" presStyleCnt="0"/>
      <dgm:spPr/>
    </dgm:pt>
  </dgm:ptLst>
  <dgm:cxnLst>
    <dgm:cxn modelId="{6C1BE25A-0851-4068-88EB-97FEFB593F7F}" type="presOf" srcId="{C1FF1E2B-CE10-4E6F-B99E-4FA0D5BACFA0}" destId="{15FF251C-DC94-4BF1-866B-04C65E9B566D}" srcOrd="0" destOrd="0" presId="urn:microsoft.com/office/officeart/2005/8/layout/orgChart1"/>
    <dgm:cxn modelId="{FBB89369-75BE-4BEC-B13E-8138796D5467}" type="presOf" srcId="{428A4AA6-1693-44F6-9FB2-DFDBC17C6D25}" destId="{FC8B57A7-61C5-4B40-8CAD-745639609489}" srcOrd="1" destOrd="0" presId="urn:microsoft.com/office/officeart/2005/8/layout/orgChart1"/>
    <dgm:cxn modelId="{01412FBD-13C7-4F51-AE8A-C8FC2E8C7A1E}" type="presOf" srcId="{C1FF1E2B-CE10-4E6F-B99E-4FA0D5BACFA0}" destId="{E9CF5FE2-C69D-41A3-88C3-4E2BD92B00D9}" srcOrd="1" destOrd="0" presId="urn:microsoft.com/office/officeart/2005/8/layout/orgChart1"/>
    <dgm:cxn modelId="{93D99F9E-F459-4EE1-9C2A-37E95527AD19}" type="presOf" srcId="{428A4AA6-1693-44F6-9FB2-DFDBC17C6D25}" destId="{3149C837-7AD9-456D-9091-F34C55E8B753}" srcOrd="0" destOrd="0" presId="urn:microsoft.com/office/officeart/2005/8/layout/orgChart1"/>
    <dgm:cxn modelId="{EBCB3CF8-A7FA-49EF-A715-F559D2CF924A}" srcId="{27D43E7B-924D-4614-BA69-34D8EB706BAD}" destId="{C1FF1E2B-CE10-4E6F-B99E-4FA0D5BACFA0}" srcOrd="0" destOrd="0" parTransId="{5537BC47-FDB9-4D42-ADFA-08FC17CDA5A3}" sibTransId="{7144E954-462C-4805-A115-DE9DCFD1B3D3}"/>
    <dgm:cxn modelId="{2E3B1A48-33CD-4EAB-ACB1-85159FEBE77A}" type="presOf" srcId="{5CF16D39-8E1F-410E-8BE8-0CD108980407}" destId="{4D126B3F-93EB-42FE-99C2-70214E5104AF}" srcOrd="0" destOrd="0" presId="urn:microsoft.com/office/officeart/2005/8/layout/orgChart1"/>
    <dgm:cxn modelId="{7E9C7017-44A7-45F5-8623-D6F454D7CDC2}" srcId="{C1FF1E2B-CE10-4E6F-B99E-4FA0D5BACFA0}" destId="{428A4AA6-1693-44F6-9FB2-DFDBC17C6D25}" srcOrd="1" destOrd="0" parTransId="{C64FA558-48F8-4153-91C9-682E382C67CD}" sibTransId="{776BBAAC-B4B9-449A-8735-1AC2B92EAC2C}"/>
    <dgm:cxn modelId="{45AFBED1-5DFF-4BAC-9A89-850E4FC98379}" type="presOf" srcId="{766EF3FC-F1AC-45A1-B91A-EFCA313E0CE4}" destId="{B23C1040-2126-497D-8BE4-EE3DA3905D28}" srcOrd="1" destOrd="0" presId="urn:microsoft.com/office/officeart/2005/8/layout/orgChart1"/>
    <dgm:cxn modelId="{74C9D5EB-8EE2-4501-BF5B-F513976BA788}" type="presOf" srcId="{C64FA558-48F8-4153-91C9-682E382C67CD}" destId="{64ED59B6-5D0D-4A7F-B921-37DEF5A1DEA1}" srcOrd="0" destOrd="0" presId="urn:microsoft.com/office/officeart/2005/8/layout/orgChart1"/>
    <dgm:cxn modelId="{77FBFCB6-B002-4B5D-9BCB-5D4D493912E4}" type="presOf" srcId="{27D43E7B-924D-4614-BA69-34D8EB706BAD}" destId="{6446943D-9442-49D1-BBC3-453AC9DB5CCA}" srcOrd="0" destOrd="0" presId="urn:microsoft.com/office/officeart/2005/8/layout/orgChart1"/>
    <dgm:cxn modelId="{8318E3E9-8900-4A47-8229-CA5A6C894CAC}" srcId="{C1FF1E2B-CE10-4E6F-B99E-4FA0D5BACFA0}" destId="{766EF3FC-F1AC-45A1-B91A-EFCA313E0CE4}" srcOrd="0" destOrd="0" parTransId="{5CF16D39-8E1F-410E-8BE8-0CD108980407}" sibTransId="{33960F53-52AC-4C81-953B-341B56FB04B4}"/>
    <dgm:cxn modelId="{F94C64A3-761B-4CEE-88ED-586C2E09FD79}" type="presOf" srcId="{766EF3FC-F1AC-45A1-B91A-EFCA313E0CE4}" destId="{0FBEC3B3-6994-4A16-8D9C-DEFA9D4CEBE9}" srcOrd="0" destOrd="0" presId="urn:microsoft.com/office/officeart/2005/8/layout/orgChart1"/>
    <dgm:cxn modelId="{250A7E36-73AA-4A1E-BFAC-0A718E303370}" type="presParOf" srcId="{6446943D-9442-49D1-BBC3-453AC9DB5CCA}" destId="{64641670-9689-4228-9482-F27D6E7DF322}" srcOrd="0" destOrd="0" presId="urn:microsoft.com/office/officeart/2005/8/layout/orgChart1"/>
    <dgm:cxn modelId="{E350A3D4-8AED-4E59-BAB0-0B994F821D4F}" type="presParOf" srcId="{64641670-9689-4228-9482-F27D6E7DF322}" destId="{52C557A8-58C9-4A4C-849F-0E7EA132F8EB}" srcOrd="0" destOrd="0" presId="urn:microsoft.com/office/officeart/2005/8/layout/orgChart1"/>
    <dgm:cxn modelId="{5346871B-7402-4645-BA9D-B6241255D304}" type="presParOf" srcId="{52C557A8-58C9-4A4C-849F-0E7EA132F8EB}" destId="{15FF251C-DC94-4BF1-866B-04C65E9B566D}" srcOrd="0" destOrd="0" presId="urn:microsoft.com/office/officeart/2005/8/layout/orgChart1"/>
    <dgm:cxn modelId="{7EDDEDDC-BFCC-4129-B6EF-BEE426AD5806}" type="presParOf" srcId="{52C557A8-58C9-4A4C-849F-0E7EA132F8EB}" destId="{E9CF5FE2-C69D-41A3-88C3-4E2BD92B00D9}" srcOrd="1" destOrd="0" presId="urn:microsoft.com/office/officeart/2005/8/layout/orgChart1"/>
    <dgm:cxn modelId="{BAEF4679-7939-4DB9-85F4-6BBCECDC6079}" type="presParOf" srcId="{64641670-9689-4228-9482-F27D6E7DF322}" destId="{DA343A9B-6447-4D7B-888E-25F0A65BD885}" srcOrd="1" destOrd="0" presId="urn:microsoft.com/office/officeart/2005/8/layout/orgChart1"/>
    <dgm:cxn modelId="{C63B0114-79A9-4ACB-96E8-C004208BF87C}" type="presParOf" srcId="{DA343A9B-6447-4D7B-888E-25F0A65BD885}" destId="{4D126B3F-93EB-42FE-99C2-70214E5104AF}" srcOrd="0" destOrd="0" presId="urn:microsoft.com/office/officeart/2005/8/layout/orgChart1"/>
    <dgm:cxn modelId="{0CF84702-9DC1-4EC8-8638-4619B9D9B6BF}" type="presParOf" srcId="{DA343A9B-6447-4D7B-888E-25F0A65BD885}" destId="{ECCAEB5E-8E76-4819-806B-0F55CAD4DC42}" srcOrd="1" destOrd="0" presId="urn:microsoft.com/office/officeart/2005/8/layout/orgChart1"/>
    <dgm:cxn modelId="{68DE4D97-AADC-4F06-8DBC-D72BF72CC1CE}" type="presParOf" srcId="{ECCAEB5E-8E76-4819-806B-0F55CAD4DC42}" destId="{4FF9B9C4-5A81-4D7A-B59F-BDC270BB562C}" srcOrd="0" destOrd="0" presId="urn:microsoft.com/office/officeart/2005/8/layout/orgChart1"/>
    <dgm:cxn modelId="{9CA78C2F-DD1D-46E5-BF37-B7C313373FE4}" type="presParOf" srcId="{4FF9B9C4-5A81-4D7A-B59F-BDC270BB562C}" destId="{0FBEC3B3-6994-4A16-8D9C-DEFA9D4CEBE9}" srcOrd="0" destOrd="0" presId="urn:microsoft.com/office/officeart/2005/8/layout/orgChart1"/>
    <dgm:cxn modelId="{F1C717F4-B923-4398-8C3C-148B094E3462}" type="presParOf" srcId="{4FF9B9C4-5A81-4D7A-B59F-BDC270BB562C}" destId="{B23C1040-2126-497D-8BE4-EE3DA3905D28}" srcOrd="1" destOrd="0" presId="urn:microsoft.com/office/officeart/2005/8/layout/orgChart1"/>
    <dgm:cxn modelId="{CF96C25E-5CB7-433E-B7D3-7FE4FE66A897}" type="presParOf" srcId="{ECCAEB5E-8E76-4819-806B-0F55CAD4DC42}" destId="{0BF8585E-C896-4434-BD2A-341BD349EE47}" srcOrd="1" destOrd="0" presId="urn:microsoft.com/office/officeart/2005/8/layout/orgChart1"/>
    <dgm:cxn modelId="{9B08F0B1-B231-4989-98BC-503F0FE4899F}" type="presParOf" srcId="{ECCAEB5E-8E76-4819-806B-0F55CAD4DC42}" destId="{85AA3CB9-1B66-427C-B4A7-192091D0C1B6}" srcOrd="2" destOrd="0" presId="urn:microsoft.com/office/officeart/2005/8/layout/orgChart1"/>
    <dgm:cxn modelId="{3B749AF7-E286-4C75-931E-B30975F241F0}" type="presParOf" srcId="{DA343A9B-6447-4D7B-888E-25F0A65BD885}" destId="{64ED59B6-5D0D-4A7F-B921-37DEF5A1DEA1}" srcOrd="2" destOrd="0" presId="urn:microsoft.com/office/officeart/2005/8/layout/orgChart1"/>
    <dgm:cxn modelId="{6D26717D-AC6D-483A-91DF-0F8B8C4AA2A9}" type="presParOf" srcId="{DA343A9B-6447-4D7B-888E-25F0A65BD885}" destId="{116465C2-3D8A-4C6B-8ABE-73DE390FE0D7}" srcOrd="3" destOrd="0" presId="urn:microsoft.com/office/officeart/2005/8/layout/orgChart1"/>
    <dgm:cxn modelId="{0D7AD43F-A976-4648-AB34-8D9DD33DDDFE}" type="presParOf" srcId="{116465C2-3D8A-4C6B-8ABE-73DE390FE0D7}" destId="{16A48F65-31CA-42DF-BC92-5AEE862C4509}" srcOrd="0" destOrd="0" presId="urn:microsoft.com/office/officeart/2005/8/layout/orgChart1"/>
    <dgm:cxn modelId="{3496B7E4-2B29-477B-AA67-51B28E30F56A}" type="presParOf" srcId="{16A48F65-31CA-42DF-BC92-5AEE862C4509}" destId="{3149C837-7AD9-456D-9091-F34C55E8B753}" srcOrd="0" destOrd="0" presId="urn:microsoft.com/office/officeart/2005/8/layout/orgChart1"/>
    <dgm:cxn modelId="{E8FA36DF-422E-46FC-96F6-9FAD3EBEA3EE}" type="presParOf" srcId="{16A48F65-31CA-42DF-BC92-5AEE862C4509}" destId="{FC8B57A7-61C5-4B40-8CAD-745639609489}" srcOrd="1" destOrd="0" presId="urn:microsoft.com/office/officeart/2005/8/layout/orgChart1"/>
    <dgm:cxn modelId="{D7DAE887-A6A2-47F1-A3F1-B8BC5124821B}" type="presParOf" srcId="{116465C2-3D8A-4C6B-8ABE-73DE390FE0D7}" destId="{1173FD05-4529-4924-B3DD-17513FF6EA60}" srcOrd="1" destOrd="0" presId="urn:microsoft.com/office/officeart/2005/8/layout/orgChart1"/>
    <dgm:cxn modelId="{66CA3944-B768-4572-AC26-E83D7C421D9D}" type="presParOf" srcId="{116465C2-3D8A-4C6B-8ABE-73DE390FE0D7}" destId="{60620CDC-6F86-44C5-8CCF-BF05EA9E2F08}" srcOrd="2" destOrd="0" presId="urn:microsoft.com/office/officeart/2005/8/layout/orgChart1"/>
    <dgm:cxn modelId="{A30FC44E-EC4E-4926-8566-CF406D33E259}" type="presParOf" srcId="{64641670-9689-4228-9482-F27D6E7DF322}" destId="{0D5E2261-9D7C-4CB5-BE7B-633184830C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D43E7B-924D-4614-BA69-34D8EB706BA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1FF1E2B-CE10-4E6F-B99E-4FA0D5BACFA0}">
      <dgm:prSet phldrT="[Текст]"/>
      <dgm:spPr>
        <a:solidFill>
          <a:srgbClr val="D7D200"/>
        </a:solidFill>
        <a:ln w="38100"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прості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ліпіди</a:t>
          </a:r>
          <a:endParaRPr lang="uk-UA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537BC47-FDB9-4D42-ADFA-08FC17CDA5A3}" type="parTrans" cxnId="{EBCB3CF8-A7FA-49EF-A715-F559D2CF924A}">
      <dgm:prSet/>
      <dgm:spPr/>
      <dgm:t>
        <a:bodyPr/>
        <a:lstStyle/>
        <a:p>
          <a:endParaRPr lang="uk-UA"/>
        </a:p>
      </dgm:t>
    </dgm:pt>
    <dgm:pt modelId="{7144E954-462C-4805-A115-DE9DCFD1B3D3}" type="sibTrans" cxnId="{EBCB3CF8-A7FA-49EF-A715-F559D2CF924A}">
      <dgm:prSet/>
      <dgm:spPr/>
      <dgm:t>
        <a:bodyPr/>
        <a:lstStyle/>
        <a:p>
          <a:endParaRPr lang="uk-UA"/>
        </a:p>
      </dgm:t>
    </dgm:pt>
    <dgm:pt modelId="{766EF3FC-F1AC-45A1-B91A-EFCA313E0CE4}">
      <dgm:prSet phldrT="[Текст]"/>
      <dgm:spPr>
        <a:solidFill>
          <a:srgbClr val="D7D200"/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uk-UA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жири</a:t>
          </a:r>
        </a:p>
        <a:p>
          <a:r>
            <a:rPr lang="en-US" b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fats</a:t>
          </a:r>
          <a:endParaRPr lang="uk-UA" b="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5CF16D39-8E1F-410E-8BE8-0CD108980407}" type="parTrans" cxnId="{8318E3E9-8900-4A47-8229-CA5A6C894CAC}">
      <dgm:prSet/>
      <dgm:spPr>
        <a:ln>
          <a:solidFill>
            <a:srgbClr val="C00000"/>
          </a:solidFill>
        </a:ln>
      </dgm:spPr>
      <dgm:t>
        <a:bodyPr/>
        <a:lstStyle/>
        <a:p>
          <a:endParaRPr lang="uk-UA"/>
        </a:p>
      </dgm:t>
    </dgm:pt>
    <dgm:pt modelId="{33960F53-52AC-4C81-953B-341B56FB04B4}" type="sibTrans" cxnId="{8318E3E9-8900-4A47-8229-CA5A6C894CAC}">
      <dgm:prSet/>
      <dgm:spPr/>
      <dgm:t>
        <a:bodyPr/>
        <a:lstStyle/>
        <a:p>
          <a:endParaRPr lang="uk-UA"/>
        </a:p>
      </dgm:t>
    </dgm:pt>
    <dgm:pt modelId="{428A4AA6-1693-44F6-9FB2-DFDBC17C6D25}">
      <dgm:prSet phldrT="[Текст]"/>
      <dgm:spPr>
        <a:solidFill>
          <a:srgbClr val="D7D200"/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uk-UA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воски</a:t>
          </a:r>
          <a:endParaRPr lang="uk-UA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r>
            <a:rPr lang="en-US" b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waxes</a:t>
          </a:r>
          <a:r>
            <a:rPr lang="uk-UA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endParaRPr lang="uk-UA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64FA558-48F8-4153-91C9-682E382C67CD}" type="parTrans" cxnId="{7E9C7017-44A7-45F5-8623-D6F454D7CDC2}">
      <dgm:prSet/>
      <dgm:spPr>
        <a:ln>
          <a:solidFill>
            <a:srgbClr val="C00000"/>
          </a:solidFill>
        </a:ln>
      </dgm:spPr>
      <dgm:t>
        <a:bodyPr/>
        <a:lstStyle/>
        <a:p>
          <a:endParaRPr lang="uk-UA"/>
        </a:p>
      </dgm:t>
    </dgm:pt>
    <dgm:pt modelId="{776BBAAC-B4B9-449A-8735-1AC2B92EAC2C}" type="sibTrans" cxnId="{7E9C7017-44A7-45F5-8623-D6F454D7CDC2}">
      <dgm:prSet/>
      <dgm:spPr/>
      <dgm:t>
        <a:bodyPr/>
        <a:lstStyle/>
        <a:p>
          <a:endParaRPr lang="uk-UA"/>
        </a:p>
      </dgm:t>
    </dgm:pt>
    <dgm:pt modelId="{6446943D-9442-49D1-BBC3-453AC9DB5CCA}" type="pres">
      <dgm:prSet presAssocID="{27D43E7B-924D-4614-BA69-34D8EB706BA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4641670-9689-4228-9482-F27D6E7DF322}" type="pres">
      <dgm:prSet presAssocID="{C1FF1E2B-CE10-4E6F-B99E-4FA0D5BACFA0}" presName="hierRoot1" presStyleCnt="0">
        <dgm:presLayoutVars>
          <dgm:hierBranch val="init"/>
        </dgm:presLayoutVars>
      </dgm:prSet>
      <dgm:spPr/>
    </dgm:pt>
    <dgm:pt modelId="{52C557A8-58C9-4A4C-849F-0E7EA132F8EB}" type="pres">
      <dgm:prSet presAssocID="{C1FF1E2B-CE10-4E6F-B99E-4FA0D5BACFA0}" presName="rootComposite1" presStyleCnt="0"/>
      <dgm:spPr/>
    </dgm:pt>
    <dgm:pt modelId="{15FF251C-DC94-4BF1-866B-04C65E9B566D}" type="pres">
      <dgm:prSet presAssocID="{C1FF1E2B-CE10-4E6F-B99E-4FA0D5BACFA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9CF5FE2-C69D-41A3-88C3-4E2BD92B00D9}" type="pres">
      <dgm:prSet presAssocID="{C1FF1E2B-CE10-4E6F-B99E-4FA0D5BACFA0}" presName="rootConnector1" presStyleLbl="node1" presStyleIdx="0" presStyleCnt="0"/>
      <dgm:spPr/>
      <dgm:t>
        <a:bodyPr/>
        <a:lstStyle/>
        <a:p>
          <a:endParaRPr lang="uk-UA"/>
        </a:p>
      </dgm:t>
    </dgm:pt>
    <dgm:pt modelId="{DA343A9B-6447-4D7B-888E-25F0A65BD885}" type="pres">
      <dgm:prSet presAssocID="{C1FF1E2B-CE10-4E6F-B99E-4FA0D5BACFA0}" presName="hierChild2" presStyleCnt="0"/>
      <dgm:spPr/>
    </dgm:pt>
    <dgm:pt modelId="{4D126B3F-93EB-42FE-99C2-70214E5104AF}" type="pres">
      <dgm:prSet presAssocID="{5CF16D39-8E1F-410E-8BE8-0CD108980407}" presName="Name37" presStyleLbl="parChTrans1D2" presStyleIdx="0" presStyleCnt="2"/>
      <dgm:spPr/>
      <dgm:t>
        <a:bodyPr/>
        <a:lstStyle/>
        <a:p>
          <a:endParaRPr lang="uk-UA"/>
        </a:p>
      </dgm:t>
    </dgm:pt>
    <dgm:pt modelId="{ECCAEB5E-8E76-4819-806B-0F55CAD4DC42}" type="pres">
      <dgm:prSet presAssocID="{766EF3FC-F1AC-45A1-B91A-EFCA313E0CE4}" presName="hierRoot2" presStyleCnt="0">
        <dgm:presLayoutVars>
          <dgm:hierBranch val="init"/>
        </dgm:presLayoutVars>
      </dgm:prSet>
      <dgm:spPr/>
    </dgm:pt>
    <dgm:pt modelId="{4FF9B9C4-5A81-4D7A-B59F-BDC270BB562C}" type="pres">
      <dgm:prSet presAssocID="{766EF3FC-F1AC-45A1-B91A-EFCA313E0CE4}" presName="rootComposite" presStyleCnt="0"/>
      <dgm:spPr/>
    </dgm:pt>
    <dgm:pt modelId="{0FBEC3B3-6994-4A16-8D9C-DEFA9D4CEBE9}" type="pres">
      <dgm:prSet presAssocID="{766EF3FC-F1AC-45A1-B91A-EFCA313E0CE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23C1040-2126-497D-8BE4-EE3DA3905D28}" type="pres">
      <dgm:prSet presAssocID="{766EF3FC-F1AC-45A1-B91A-EFCA313E0CE4}" presName="rootConnector" presStyleLbl="node2" presStyleIdx="0" presStyleCnt="2"/>
      <dgm:spPr/>
      <dgm:t>
        <a:bodyPr/>
        <a:lstStyle/>
        <a:p>
          <a:endParaRPr lang="uk-UA"/>
        </a:p>
      </dgm:t>
    </dgm:pt>
    <dgm:pt modelId="{0BF8585E-C896-4434-BD2A-341BD349EE47}" type="pres">
      <dgm:prSet presAssocID="{766EF3FC-F1AC-45A1-B91A-EFCA313E0CE4}" presName="hierChild4" presStyleCnt="0"/>
      <dgm:spPr/>
    </dgm:pt>
    <dgm:pt modelId="{85AA3CB9-1B66-427C-B4A7-192091D0C1B6}" type="pres">
      <dgm:prSet presAssocID="{766EF3FC-F1AC-45A1-B91A-EFCA313E0CE4}" presName="hierChild5" presStyleCnt="0"/>
      <dgm:spPr/>
    </dgm:pt>
    <dgm:pt modelId="{64ED59B6-5D0D-4A7F-B921-37DEF5A1DEA1}" type="pres">
      <dgm:prSet presAssocID="{C64FA558-48F8-4153-91C9-682E382C67CD}" presName="Name37" presStyleLbl="parChTrans1D2" presStyleIdx="1" presStyleCnt="2"/>
      <dgm:spPr/>
      <dgm:t>
        <a:bodyPr/>
        <a:lstStyle/>
        <a:p>
          <a:endParaRPr lang="uk-UA"/>
        </a:p>
      </dgm:t>
    </dgm:pt>
    <dgm:pt modelId="{116465C2-3D8A-4C6B-8ABE-73DE390FE0D7}" type="pres">
      <dgm:prSet presAssocID="{428A4AA6-1693-44F6-9FB2-DFDBC17C6D25}" presName="hierRoot2" presStyleCnt="0">
        <dgm:presLayoutVars>
          <dgm:hierBranch val="init"/>
        </dgm:presLayoutVars>
      </dgm:prSet>
      <dgm:spPr/>
    </dgm:pt>
    <dgm:pt modelId="{16A48F65-31CA-42DF-BC92-5AEE862C4509}" type="pres">
      <dgm:prSet presAssocID="{428A4AA6-1693-44F6-9FB2-DFDBC17C6D25}" presName="rootComposite" presStyleCnt="0"/>
      <dgm:spPr/>
    </dgm:pt>
    <dgm:pt modelId="{3149C837-7AD9-456D-9091-F34C55E8B753}" type="pres">
      <dgm:prSet presAssocID="{428A4AA6-1693-44F6-9FB2-DFDBC17C6D25}" presName="rootText" presStyleLbl="node2" presStyleIdx="1" presStyleCnt="2" custLinFactNeighborX="-369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C8B57A7-61C5-4B40-8CAD-745639609489}" type="pres">
      <dgm:prSet presAssocID="{428A4AA6-1693-44F6-9FB2-DFDBC17C6D25}" presName="rootConnector" presStyleLbl="node2" presStyleIdx="1" presStyleCnt="2"/>
      <dgm:spPr/>
      <dgm:t>
        <a:bodyPr/>
        <a:lstStyle/>
        <a:p>
          <a:endParaRPr lang="uk-UA"/>
        </a:p>
      </dgm:t>
    </dgm:pt>
    <dgm:pt modelId="{1173FD05-4529-4924-B3DD-17513FF6EA60}" type="pres">
      <dgm:prSet presAssocID="{428A4AA6-1693-44F6-9FB2-DFDBC17C6D25}" presName="hierChild4" presStyleCnt="0"/>
      <dgm:spPr/>
    </dgm:pt>
    <dgm:pt modelId="{60620CDC-6F86-44C5-8CCF-BF05EA9E2F08}" type="pres">
      <dgm:prSet presAssocID="{428A4AA6-1693-44F6-9FB2-DFDBC17C6D25}" presName="hierChild5" presStyleCnt="0"/>
      <dgm:spPr/>
    </dgm:pt>
    <dgm:pt modelId="{0D5E2261-9D7C-4CB5-BE7B-633184830CF2}" type="pres">
      <dgm:prSet presAssocID="{C1FF1E2B-CE10-4E6F-B99E-4FA0D5BACFA0}" presName="hierChild3" presStyleCnt="0"/>
      <dgm:spPr/>
    </dgm:pt>
  </dgm:ptLst>
  <dgm:cxnLst>
    <dgm:cxn modelId="{EBCB3CF8-A7FA-49EF-A715-F559D2CF924A}" srcId="{27D43E7B-924D-4614-BA69-34D8EB706BAD}" destId="{C1FF1E2B-CE10-4E6F-B99E-4FA0D5BACFA0}" srcOrd="0" destOrd="0" parTransId="{5537BC47-FDB9-4D42-ADFA-08FC17CDA5A3}" sibTransId="{7144E954-462C-4805-A115-DE9DCFD1B3D3}"/>
    <dgm:cxn modelId="{EB10EA0B-1D04-4014-93F5-1C2717F0269D}" type="presOf" srcId="{428A4AA6-1693-44F6-9FB2-DFDBC17C6D25}" destId="{3149C837-7AD9-456D-9091-F34C55E8B753}" srcOrd="0" destOrd="0" presId="urn:microsoft.com/office/officeart/2005/8/layout/orgChart1"/>
    <dgm:cxn modelId="{DF3074FA-2EA8-408C-AEAB-AAB136261CF1}" type="presOf" srcId="{C1FF1E2B-CE10-4E6F-B99E-4FA0D5BACFA0}" destId="{15FF251C-DC94-4BF1-866B-04C65E9B566D}" srcOrd="0" destOrd="0" presId="urn:microsoft.com/office/officeart/2005/8/layout/orgChart1"/>
    <dgm:cxn modelId="{7E9C7017-44A7-45F5-8623-D6F454D7CDC2}" srcId="{C1FF1E2B-CE10-4E6F-B99E-4FA0D5BACFA0}" destId="{428A4AA6-1693-44F6-9FB2-DFDBC17C6D25}" srcOrd="1" destOrd="0" parTransId="{C64FA558-48F8-4153-91C9-682E382C67CD}" sibTransId="{776BBAAC-B4B9-449A-8735-1AC2B92EAC2C}"/>
    <dgm:cxn modelId="{30781A6A-F2EE-4D19-BD64-04AF65C090E0}" type="presOf" srcId="{C64FA558-48F8-4153-91C9-682E382C67CD}" destId="{64ED59B6-5D0D-4A7F-B921-37DEF5A1DEA1}" srcOrd="0" destOrd="0" presId="urn:microsoft.com/office/officeart/2005/8/layout/orgChart1"/>
    <dgm:cxn modelId="{2C87112B-B1F9-4E6C-9C1C-F5CB0B1B2D0D}" type="presOf" srcId="{766EF3FC-F1AC-45A1-B91A-EFCA313E0CE4}" destId="{0FBEC3B3-6994-4A16-8D9C-DEFA9D4CEBE9}" srcOrd="0" destOrd="0" presId="urn:microsoft.com/office/officeart/2005/8/layout/orgChart1"/>
    <dgm:cxn modelId="{8318E3E9-8900-4A47-8229-CA5A6C894CAC}" srcId="{C1FF1E2B-CE10-4E6F-B99E-4FA0D5BACFA0}" destId="{766EF3FC-F1AC-45A1-B91A-EFCA313E0CE4}" srcOrd="0" destOrd="0" parTransId="{5CF16D39-8E1F-410E-8BE8-0CD108980407}" sibTransId="{33960F53-52AC-4C81-953B-341B56FB04B4}"/>
    <dgm:cxn modelId="{E028AD76-B3CB-4633-BAB4-B2A90E51D035}" type="presOf" srcId="{5CF16D39-8E1F-410E-8BE8-0CD108980407}" destId="{4D126B3F-93EB-42FE-99C2-70214E5104AF}" srcOrd="0" destOrd="0" presId="urn:microsoft.com/office/officeart/2005/8/layout/orgChart1"/>
    <dgm:cxn modelId="{6FED07CB-2B9B-4380-B47F-6EF1C6E21183}" type="presOf" srcId="{27D43E7B-924D-4614-BA69-34D8EB706BAD}" destId="{6446943D-9442-49D1-BBC3-453AC9DB5CCA}" srcOrd="0" destOrd="0" presId="urn:microsoft.com/office/officeart/2005/8/layout/orgChart1"/>
    <dgm:cxn modelId="{9D4106B8-18AF-4061-B213-67D302D97EC6}" type="presOf" srcId="{766EF3FC-F1AC-45A1-B91A-EFCA313E0CE4}" destId="{B23C1040-2126-497D-8BE4-EE3DA3905D28}" srcOrd="1" destOrd="0" presId="urn:microsoft.com/office/officeart/2005/8/layout/orgChart1"/>
    <dgm:cxn modelId="{CB31F13B-0801-40F6-861A-4248AB3F77DB}" type="presOf" srcId="{428A4AA6-1693-44F6-9FB2-DFDBC17C6D25}" destId="{FC8B57A7-61C5-4B40-8CAD-745639609489}" srcOrd="1" destOrd="0" presId="urn:microsoft.com/office/officeart/2005/8/layout/orgChart1"/>
    <dgm:cxn modelId="{B07B37A5-CC08-495B-8591-430B8B6C63B0}" type="presOf" srcId="{C1FF1E2B-CE10-4E6F-B99E-4FA0D5BACFA0}" destId="{E9CF5FE2-C69D-41A3-88C3-4E2BD92B00D9}" srcOrd="1" destOrd="0" presId="urn:microsoft.com/office/officeart/2005/8/layout/orgChart1"/>
    <dgm:cxn modelId="{F0BB9565-AB8E-4ABC-B569-473E250E7784}" type="presParOf" srcId="{6446943D-9442-49D1-BBC3-453AC9DB5CCA}" destId="{64641670-9689-4228-9482-F27D6E7DF322}" srcOrd="0" destOrd="0" presId="urn:microsoft.com/office/officeart/2005/8/layout/orgChart1"/>
    <dgm:cxn modelId="{5840C510-6D73-4487-9B47-CE8E4134C225}" type="presParOf" srcId="{64641670-9689-4228-9482-F27D6E7DF322}" destId="{52C557A8-58C9-4A4C-849F-0E7EA132F8EB}" srcOrd="0" destOrd="0" presId="urn:microsoft.com/office/officeart/2005/8/layout/orgChart1"/>
    <dgm:cxn modelId="{87E22FA6-262B-44A0-8C12-260388095504}" type="presParOf" srcId="{52C557A8-58C9-4A4C-849F-0E7EA132F8EB}" destId="{15FF251C-DC94-4BF1-866B-04C65E9B566D}" srcOrd="0" destOrd="0" presId="urn:microsoft.com/office/officeart/2005/8/layout/orgChart1"/>
    <dgm:cxn modelId="{213C5E19-D202-4935-BC29-5071690D0E74}" type="presParOf" srcId="{52C557A8-58C9-4A4C-849F-0E7EA132F8EB}" destId="{E9CF5FE2-C69D-41A3-88C3-4E2BD92B00D9}" srcOrd="1" destOrd="0" presId="urn:microsoft.com/office/officeart/2005/8/layout/orgChart1"/>
    <dgm:cxn modelId="{8AA5692D-8769-4D47-911D-D3E26AF42C95}" type="presParOf" srcId="{64641670-9689-4228-9482-F27D6E7DF322}" destId="{DA343A9B-6447-4D7B-888E-25F0A65BD885}" srcOrd="1" destOrd="0" presId="urn:microsoft.com/office/officeart/2005/8/layout/orgChart1"/>
    <dgm:cxn modelId="{4CB30461-8083-40B6-966B-D7400D97B979}" type="presParOf" srcId="{DA343A9B-6447-4D7B-888E-25F0A65BD885}" destId="{4D126B3F-93EB-42FE-99C2-70214E5104AF}" srcOrd="0" destOrd="0" presId="urn:microsoft.com/office/officeart/2005/8/layout/orgChart1"/>
    <dgm:cxn modelId="{B2A8D89D-E3C2-431B-9147-55688470953E}" type="presParOf" srcId="{DA343A9B-6447-4D7B-888E-25F0A65BD885}" destId="{ECCAEB5E-8E76-4819-806B-0F55CAD4DC42}" srcOrd="1" destOrd="0" presId="urn:microsoft.com/office/officeart/2005/8/layout/orgChart1"/>
    <dgm:cxn modelId="{FF8B2C7F-CE6F-4886-AD8F-5D2F246FE165}" type="presParOf" srcId="{ECCAEB5E-8E76-4819-806B-0F55CAD4DC42}" destId="{4FF9B9C4-5A81-4D7A-B59F-BDC270BB562C}" srcOrd="0" destOrd="0" presId="urn:microsoft.com/office/officeart/2005/8/layout/orgChart1"/>
    <dgm:cxn modelId="{6346BF01-66CE-4E37-90EF-86A167F72245}" type="presParOf" srcId="{4FF9B9C4-5A81-4D7A-B59F-BDC270BB562C}" destId="{0FBEC3B3-6994-4A16-8D9C-DEFA9D4CEBE9}" srcOrd="0" destOrd="0" presId="urn:microsoft.com/office/officeart/2005/8/layout/orgChart1"/>
    <dgm:cxn modelId="{0074139D-F805-40BC-BCF9-54D1CC65AE3F}" type="presParOf" srcId="{4FF9B9C4-5A81-4D7A-B59F-BDC270BB562C}" destId="{B23C1040-2126-497D-8BE4-EE3DA3905D28}" srcOrd="1" destOrd="0" presId="urn:microsoft.com/office/officeart/2005/8/layout/orgChart1"/>
    <dgm:cxn modelId="{D0133784-30F5-4AF2-A968-5712577E21D4}" type="presParOf" srcId="{ECCAEB5E-8E76-4819-806B-0F55CAD4DC42}" destId="{0BF8585E-C896-4434-BD2A-341BD349EE47}" srcOrd="1" destOrd="0" presId="urn:microsoft.com/office/officeart/2005/8/layout/orgChart1"/>
    <dgm:cxn modelId="{EBD57F31-425D-4EC4-BDE2-DF6651FB62A8}" type="presParOf" srcId="{ECCAEB5E-8E76-4819-806B-0F55CAD4DC42}" destId="{85AA3CB9-1B66-427C-B4A7-192091D0C1B6}" srcOrd="2" destOrd="0" presId="urn:microsoft.com/office/officeart/2005/8/layout/orgChart1"/>
    <dgm:cxn modelId="{475545EF-6367-4CD9-81B0-4E34546B98C6}" type="presParOf" srcId="{DA343A9B-6447-4D7B-888E-25F0A65BD885}" destId="{64ED59B6-5D0D-4A7F-B921-37DEF5A1DEA1}" srcOrd="2" destOrd="0" presId="urn:microsoft.com/office/officeart/2005/8/layout/orgChart1"/>
    <dgm:cxn modelId="{B201D837-B3B7-4E3B-B4C6-3096738405FC}" type="presParOf" srcId="{DA343A9B-6447-4D7B-888E-25F0A65BD885}" destId="{116465C2-3D8A-4C6B-8ABE-73DE390FE0D7}" srcOrd="3" destOrd="0" presId="urn:microsoft.com/office/officeart/2005/8/layout/orgChart1"/>
    <dgm:cxn modelId="{CDAEF4CC-0C85-4D64-881E-AA1A96C4473E}" type="presParOf" srcId="{116465C2-3D8A-4C6B-8ABE-73DE390FE0D7}" destId="{16A48F65-31CA-42DF-BC92-5AEE862C4509}" srcOrd="0" destOrd="0" presId="urn:microsoft.com/office/officeart/2005/8/layout/orgChart1"/>
    <dgm:cxn modelId="{B2E1D2FB-A27F-4320-9E82-606EAF6A066E}" type="presParOf" srcId="{16A48F65-31CA-42DF-BC92-5AEE862C4509}" destId="{3149C837-7AD9-456D-9091-F34C55E8B753}" srcOrd="0" destOrd="0" presId="urn:microsoft.com/office/officeart/2005/8/layout/orgChart1"/>
    <dgm:cxn modelId="{561163E1-F52A-444A-8043-439B07D79FEF}" type="presParOf" srcId="{16A48F65-31CA-42DF-BC92-5AEE862C4509}" destId="{FC8B57A7-61C5-4B40-8CAD-745639609489}" srcOrd="1" destOrd="0" presId="urn:microsoft.com/office/officeart/2005/8/layout/orgChart1"/>
    <dgm:cxn modelId="{43B97047-91D7-45EE-ADB0-E35B03CE9438}" type="presParOf" srcId="{116465C2-3D8A-4C6B-8ABE-73DE390FE0D7}" destId="{1173FD05-4529-4924-B3DD-17513FF6EA60}" srcOrd="1" destOrd="0" presId="urn:microsoft.com/office/officeart/2005/8/layout/orgChart1"/>
    <dgm:cxn modelId="{B643A8C3-A9F8-4864-8F03-6EEA47ED21A1}" type="presParOf" srcId="{116465C2-3D8A-4C6B-8ABE-73DE390FE0D7}" destId="{60620CDC-6F86-44C5-8CCF-BF05EA9E2F08}" srcOrd="2" destOrd="0" presId="urn:microsoft.com/office/officeart/2005/8/layout/orgChart1"/>
    <dgm:cxn modelId="{4449C246-AE22-478B-AC55-527D9CA0DF44}" type="presParOf" srcId="{64641670-9689-4228-9482-F27D6E7DF322}" destId="{0D5E2261-9D7C-4CB5-BE7B-633184830C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D59B6-5D0D-4A7F-B921-37DEF5A1DEA1}">
      <dsp:nvSpPr>
        <dsp:cNvPr id="0" name=""/>
        <dsp:cNvSpPr/>
      </dsp:nvSpPr>
      <dsp:spPr>
        <a:xfrm>
          <a:off x="4104456" y="2562499"/>
          <a:ext cx="2109007" cy="779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828"/>
              </a:lnTo>
              <a:lnTo>
                <a:pt x="2109007" y="389828"/>
              </a:lnTo>
              <a:lnTo>
                <a:pt x="2109007" y="779656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26B3F-93EB-42FE-99C2-70214E5104AF}">
      <dsp:nvSpPr>
        <dsp:cNvPr id="0" name=""/>
        <dsp:cNvSpPr/>
      </dsp:nvSpPr>
      <dsp:spPr>
        <a:xfrm>
          <a:off x="1858303" y="2562499"/>
          <a:ext cx="2246152" cy="779656"/>
        </a:xfrm>
        <a:custGeom>
          <a:avLst/>
          <a:gdLst/>
          <a:ahLst/>
          <a:cxnLst/>
          <a:rect l="0" t="0" r="0" b="0"/>
          <a:pathLst>
            <a:path>
              <a:moveTo>
                <a:pt x="2246152" y="0"/>
              </a:moveTo>
              <a:lnTo>
                <a:pt x="2246152" y="389828"/>
              </a:lnTo>
              <a:lnTo>
                <a:pt x="0" y="389828"/>
              </a:lnTo>
              <a:lnTo>
                <a:pt x="0" y="779656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F251C-DC94-4BF1-866B-04C65E9B566D}">
      <dsp:nvSpPr>
        <dsp:cNvPr id="0" name=""/>
        <dsp:cNvSpPr/>
      </dsp:nvSpPr>
      <dsp:spPr>
        <a:xfrm>
          <a:off x="2248131" y="706175"/>
          <a:ext cx="3712648" cy="1856324"/>
        </a:xfrm>
        <a:prstGeom prst="rect">
          <a:avLst/>
        </a:prstGeom>
        <a:solidFill>
          <a:srgbClr val="D7D200"/>
        </a:solid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ліпіди</a:t>
          </a:r>
          <a:endParaRPr lang="uk-UA" sz="65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248131" y="706175"/>
        <a:ext cx="3712648" cy="1856324"/>
      </dsp:txXfrm>
    </dsp:sp>
    <dsp:sp modelId="{0FBEC3B3-6994-4A16-8D9C-DEFA9D4CEBE9}">
      <dsp:nvSpPr>
        <dsp:cNvPr id="0" name=""/>
        <dsp:cNvSpPr/>
      </dsp:nvSpPr>
      <dsp:spPr>
        <a:xfrm>
          <a:off x="1979" y="3342156"/>
          <a:ext cx="3712648" cy="1856324"/>
        </a:xfrm>
        <a:prstGeom prst="rect">
          <a:avLst/>
        </a:prstGeom>
        <a:solidFill>
          <a:srgbClr val="D7D200"/>
        </a:solid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прості</a:t>
          </a:r>
          <a:endParaRPr lang="uk-UA" sz="65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979" y="3342156"/>
        <a:ext cx="3712648" cy="1856324"/>
      </dsp:txXfrm>
    </dsp:sp>
    <dsp:sp modelId="{3149C837-7AD9-456D-9091-F34C55E8B753}">
      <dsp:nvSpPr>
        <dsp:cNvPr id="0" name=""/>
        <dsp:cNvSpPr/>
      </dsp:nvSpPr>
      <dsp:spPr>
        <a:xfrm>
          <a:off x="4357138" y="3342156"/>
          <a:ext cx="3712648" cy="1856324"/>
        </a:xfrm>
        <a:prstGeom prst="rect">
          <a:avLst/>
        </a:prstGeom>
        <a:solidFill>
          <a:srgbClr val="D7D200"/>
        </a:solid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складні</a:t>
          </a:r>
          <a:endParaRPr lang="uk-UA" sz="65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357138" y="3342156"/>
        <a:ext cx="3712648" cy="1856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D59B6-5D0D-4A7F-B921-37DEF5A1DEA1}">
      <dsp:nvSpPr>
        <dsp:cNvPr id="0" name=""/>
        <dsp:cNvSpPr/>
      </dsp:nvSpPr>
      <dsp:spPr>
        <a:xfrm>
          <a:off x="4104456" y="2562499"/>
          <a:ext cx="2109007" cy="779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828"/>
              </a:lnTo>
              <a:lnTo>
                <a:pt x="2109007" y="389828"/>
              </a:lnTo>
              <a:lnTo>
                <a:pt x="2109007" y="779656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26B3F-93EB-42FE-99C2-70214E5104AF}">
      <dsp:nvSpPr>
        <dsp:cNvPr id="0" name=""/>
        <dsp:cNvSpPr/>
      </dsp:nvSpPr>
      <dsp:spPr>
        <a:xfrm>
          <a:off x="1858303" y="2562499"/>
          <a:ext cx="2246152" cy="779656"/>
        </a:xfrm>
        <a:custGeom>
          <a:avLst/>
          <a:gdLst/>
          <a:ahLst/>
          <a:cxnLst/>
          <a:rect l="0" t="0" r="0" b="0"/>
          <a:pathLst>
            <a:path>
              <a:moveTo>
                <a:pt x="2246152" y="0"/>
              </a:moveTo>
              <a:lnTo>
                <a:pt x="2246152" y="389828"/>
              </a:lnTo>
              <a:lnTo>
                <a:pt x="0" y="389828"/>
              </a:lnTo>
              <a:lnTo>
                <a:pt x="0" y="779656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F251C-DC94-4BF1-866B-04C65E9B566D}">
      <dsp:nvSpPr>
        <dsp:cNvPr id="0" name=""/>
        <dsp:cNvSpPr/>
      </dsp:nvSpPr>
      <dsp:spPr>
        <a:xfrm>
          <a:off x="2248131" y="706175"/>
          <a:ext cx="3712648" cy="1856324"/>
        </a:xfrm>
        <a:prstGeom prst="rect">
          <a:avLst/>
        </a:prstGeom>
        <a:solidFill>
          <a:srgbClr val="D7D200"/>
        </a:solid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56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прості</a:t>
          </a:r>
        </a:p>
        <a:p>
          <a:pPr lvl="0" algn="ctr" defTabSz="2489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56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ліпіди</a:t>
          </a:r>
          <a:endParaRPr lang="uk-UA" sz="56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248131" y="706175"/>
        <a:ext cx="3712648" cy="1856324"/>
      </dsp:txXfrm>
    </dsp:sp>
    <dsp:sp modelId="{0FBEC3B3-6994-4A16-8D9C-DEFA9D4CEBE9}">
      <dsp:nvSpPr>
        <dsp:cNvPr id="0" name=""/>
        <dsp:cNvSpPr/>
      </dsp:nvSpPr>
      <dsp:spPr>
        <a:xfrm>
          <a:off x="1979" y="3342156"/>
          <a:ext cx="3712648" cy="1856324"/>
        </a:xfrm>
        <a:prstGeom prst="rect">
          <a:avLst/>
        </a:prstGeom>
        <a:solidFill>
          <a:srgbClr val="D7D200"/>
        </a:solid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6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жири</a:t>
          </a:r>
        </a:p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b="0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fats</a:t>
          </a:r>
          <a:endParaRPr lang="uk-UA" sz="5600" b="0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1979" y="3342156"/>
        <a:ext cx="3712648" cy="1856324"/>
      </dsp:txXfrm>
    </dsp:sp>
    <dsp:sp modelId="{3149C837-7AD9-456D-9091-F34C55E8B753}">
      <dsp:nvSpPr>
        <dsp:cNvPr id="0" name=""/>
        <dsp:cNvSpPr/>
      </dsp:nvSpPr>
      <dsp:spPr>
        <a:xfrm>
          <a:off x="4357138" y="3342156"/>
          <a:ext cx="3712648" cy="1856324"/>
        </a:xfrm>
        <a:prstGeom prst="rect">
          <a:avLst/>
        </a:prstGeom>
        <a:solidFill>
          <a:srgbClr val="D7D200"/>
        </a:solid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60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воски</a:t>
          </a:r>
          <a:endParaRPr lang="uk-UA" sz="5600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b="0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waxes</a:t>
          </a:r>
          <a:r>
            <a:rPr lang="uk-UA" sz="56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endParaRPr lang="uk-UA" sz="56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357138" y="3342156"/>
        <a:ext cx="3712648" cy="1856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CE098D-4362-4AB8-8305-4EEBCE8D150E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665BFD-DF7A-4881-9397-2E4F2170E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827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6F81F7-AC54-4194-8937-AB664E3A06E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952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F45749-FB26-4ABF-BE30-BB8CB971BDB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972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55658B-4AC8-46B9-8237-B6B8BAC0D57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013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2668A3-FCC2-4003-97C8-BCE1FF2477E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BECCE9-7B7C-4EB9-8F0A-8176EED84A6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3620DA-A82D-4CA1-BE8D-54328747720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C51E30-C2DD-430F-A0A3-3E591EA0958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7DE3C3-B2DE-42DA-A373-5E9BF999F37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2E4DA0-0B9D-4C2D-918C-D5699B86EA0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E03B77-45C9-4C6E-A36E-E2610470C26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5C3CB1-FE27-405F-98F6-108F4E3AEA1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686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477FB9-D498-47BF-87F3-46E2F59AAEB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DF479-4265-4D66-A19F-A1797E619D64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A41B1-A9A8-43DC-87C4-68DD8EC25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61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C8C7D-1EC6-42AF-9986-5213C306FA54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EFB94-BD12-4DDD-A842-B09075F7B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5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23252-360A-4D8C-AD63-C2B9537329B7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5B61C-5CC8-49AD-9247-A690720C5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821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DF830-B394-4839-AF03-00A923A99FED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3F182A05-1526-452C-8395-FEB5CB8A7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974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F69F4-9EC6-4D5B-8AF3-EAD61A26DA30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B610A-0123-422C-A8D5-35F73C3B6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013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E9C41-BCEB-4824-BE39-674565C9DE0E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7991A-E1F8-490B-B6E3-EC9415F08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586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5B6BB-9D09-4F9C-A730-713887512290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73689-7D73-476A-B1F9-80BE4CD46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097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B15CC-D5D7-4A1D-ACF8-E1E7DEFB8EA8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3F75C-094B-4CE3-A9B4-4950DE4D5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075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AE237-9A00-4205-8E8F-1377B63CDDAC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E0760-65FF-4462-96F8-B1C85992E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4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32898-294B-486B-A8BE-9EA13DE11F90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667B6-8FEA-4498-99AB-F18D2EA83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790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C54AC-7FBD-44B1-B07E-A57508EB1137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C39C2-EC37-4734-833E-21029885F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61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F29C1-36E3-4F28-B6B6-1BCC9782C177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8D49D-5289-4373-8749-D657977F6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136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75210-40FB-46B0-A0CF-1CEB6B455458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754B1-465C-4F57-B866-CBBE75BBA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208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68768-D428-45DD-8249-B16D3E813AD1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87163-5D4D-4CB2-A185-A898378F6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612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03D37-F200-4364-9FAC-FFCF87A42EC5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886C-10C4-4C63-9D0F-258C02304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650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0E0BA-B83C-4873-97E6-2405E7D0F1BE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6529-3D7B-45A3-9193-52CD213F2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560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3F68E-B3E9-4142-A52A-92317DFF52D1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33DC-D5B5-45F5-B0F8-8BE0B8D3D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404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274D1-BE99-4722-911D-BDE71684C422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C82D8-5CD4-4855-9464-A6A9A488F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983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D423D-42FF-4C09-BF5F-8867D3F30D09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96EF-6F7C-444A-8658-CBBBB8796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733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3C5B-711D-422A-8F99-1B8120FD2579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8E4D1-E28D-4CD5-AD76-9FB2384B7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848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A4A62-9A50-4A9C-A9E9-F162E0BD7BB0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B38C4-3F6F-406B-A970-C47196D63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65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26CCF-CC71-4BFA-BBD0-25964EA4E937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0E4E5-C0CE-406D-B757-B18586AC3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27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913DC-9808-409E-807C-2969AA785E2D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B0A24-EC44-44F0-9E43-88403EA44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7051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6D62F-6D84-4B3E-8533-95A23EFEF949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C933E-D748-48AF-8857-372EC2612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878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4C4CB-0F98-427C-8DC4-131F57A7530B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90313-113D-46B2-A557-A03BB0CB9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070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4280E-7058-4ABA-A889-DDE1AB2B45BB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14D86-16C6-4C87-922B-33BB70108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1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55A92-DEF3-498E-9F36-48C045AA523B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07DD2-99DD-4EE3-BA9D-ECA841572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34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C5256-2B63-40CC-B72E-6F9C50975B9F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37789-1204-47B7-A459-D17EB3F7A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99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55EC6-D8B8-4113-A295-415D472C2B22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BD23E-D172-423A-98EB-9E00BADCA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54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4B1FF-2F76-45E2-9826-9E05B26287FB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87909-7A30-4D74-B54A-8FB6083B2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6214C-D062-4D56-A8B6-8C73B427046D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7A8C6-2815-4CD1-8E1A-61BABA938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91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8D372-A150-46FC-BBE0-31E9AF0C4D87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819FA-244C-4470-9243-B69413BFC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95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41A27-6EFC-40AB-A645-28A6953D0714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893B5-43D2-45D9-9A66-5B5DCD081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61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0EA63D-7039-4CD9-AF11-C65559B59101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186697-02D0-4689-BB85-13F5BEC43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56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284D01B6-5845-4073-8BCE-CA2DC54ED4CC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87D2F85B-22FE-4662-A63D-13012A210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8" r:id="rId8"/>
    <p:sldLayoutId id="2147483719" r:id="rId9"/>
    <p:sldLayoutId id="2147483711" r:id="rId10"/>
    <p:sldLayoutId id="214748371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window3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67E78D64-14D3-4539-9828-5F90EE52CDF9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8EFD382-B1DF-4E0C-82FB-23F725D48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13" r:id="rId7"/>
    <p:sldLayoutId id="2147483714" r:id="rId8"/>
    <p:sldLayoutId id="2147483726" r:id="rId9"/>
    <p:sldLayoutId id="2147483715" r:id="rId10"/>
    <p:sldLayoutId id="214748371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indent="-273050" algn="l" rtl="0" fontAlgn="base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06609" y="2644170"/>
            <a:ext cx="4730782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Ліпіди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le:Ethanol CPK an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3" y="2924175"/>
            <a:ext cx="4062412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Заголовок 1"/>
          <p:cNvSpPr>
            <a:spLocks noGrp="1"/>
          </p:cNvSpPr>
          <p:nvPr>
            <p:ph type="title"/>
          </p:nvPr>
        </p:nvSpPr>
        <p:spPr>
          <a:xfrm>
            <a:off x="0" y="1277938"/>
            <a:ext cx="9144000" cy="1143000"/>
          </a:xfrm>
        </p:spPr>
        <p:txBody>
          <a:bodyPr/>
          <a:lstStyle/>
          <a:p>
            <a:r>
              <a:rPr lang="ru-RU" sz="54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етанол </a:t>
            </a:r>
            <a:br>
              <a:rPr lang="ru-RU" sz="54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етиловий спирт</a:t>
            </a:r>
            <a:r>
              <a:rPr lang="ru-RU" sz="6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uk-UA" sz="6000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imptomlechenie.ru/wp-content/uploads/2013/09/44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1327150"/>
            <a:ext cx="6073775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File:Methanol struktu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88093"/>
            <a:ext cx="2792113" cy="249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Заголовок 2"/>
          <p:cNvSpPr>
            <a:spLocks noGrp="1"/>
          </p:cNvSpPr>
          <p:nvPr>
            <p:ph type="title"/>
          </p:nvPr>
        </p:nvSpPr>
        <p:spPr>
          <a:xfrm>
            <a:off x="541338" y="1133475"/>
            <a:ext cx="8229600" cy="1143000"/>
          </a:xfrm>
        </p:spPr>
        <p:txBody>
          <a:bodyPr/>
          <a:lstStyle/>
          <a:p>
            <a:r>
              <a:rPr lang="uk-UA" sz="7200" b="1" smtClean="0">
                <a:solidFill>
                  <a:srgbClr val="C00000"/>
                </a:solidFill>
                <a:latin typeface="Verdana" pitchFamily="34" charset="0"/>
              </a:rPr>
              <a:t>метанол</a:t>
            </a:r>
            <a:r>
              <a:rPr lang="en-US" sz="7200" b="1" smtClean="0">
                <a:solidFill>
                  <a:srgbClr val="C00000"/>
                </a:solidFill>
                <a:latin typeface="Verdana" pitchFamily="34" charset="0"/>
              </a:rPr>
              <a:t/>
            </a:r>
            <a:br>
              <a:rPr lang="en-US" sz="7200" b="1" smtClean="0">
                <a:solidFill>
                  <a:srgbClr val="C00000"/>
                </a:solidFill>
                <a:latin typeface="Verdana" pitchFamily="34" charset="0"/>
              </a:rPr>
            </a:br>
            <a:r>
              <a:rPr lang="en-US" sz="6600" b="1">
                <a:solidFill>
                  <a:srgbClr val="047A0A"/>
                </a:solidFill>
                <a:latin typeface="Verdana" pitchFamily="34" charset="0"/>
              </a:rPr>
              <a:t>CH</a:t>
            </a:r>
            <a:r>
              <a:rPr lang="en-US" sz="6600" b="1" baseline="-25000">
                <a:solidFill>
                  <a:srgbClr val="047A0A"/>
                </a:solidFill>
                <a:latin typeface="Verdana" pitchFamily="34" charset="0"/>
              </a:rPr>
              <a:t>3</a:t>
            </a:r>
            <a:r>
              <a:rPr lang="en-US" sz="6600" b="1">
                <a:solidFill>
                  <a:srgbClr val="047A0A"/>
                </a:solidFill>
                <a:latin typeface="Verdana" pitchFamily="34" charset="0"/>
              </a:rPr>
              <a:t>OH</a:t>
            </a:r>
            <a:endParaRPr lang="uk-UA" sz="6600" b="1" smtClean="0">
              <a:solidFill>
                <a:srgbClr val="047A0A"/>
              </a:solidFill>
              <a:latin typeface="Verdana" pitchFamily="34" charset="0"/>
            </a:endParaRPr>
          </a:p>
        </p:txBody>
      </p:sp>
      <p:pic>
        <p:nvPicPr>
          <p:cNvPr id="1026" name="Picture 2" descr="Hazard T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2026196" cy="202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le:Samlpe of Ethylene glyc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16113"/>
            <a:ext cx="2874962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Заголовок 2"/>
          <p:cNvSpPr>
            <a:spLocks noGrp="1"/>
          </p:cNvSpPr>
          <p:nvPr>
            <p:ph type="title"/>
          </p:nvPr>
        </p:nvSpPr>
        <p:spPr>
          <a:xfrm>
            <a:off x="454025" y="692150"/>
            <a:ext cx="8229600" cy="1143000"/>
          </a:xfrm>
        </p:spPr>
        <p:txBody>
          <a:bodyPr/>
          <a:lstStyle/>
          <a:p>
            <a:r>
              <a:rPr lang="uk-UA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етиленгліколь –</a:t>
            </a:r>
            <a:br>
              <a:rPr lang="uk-UA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двоатомний спирт</a:t>
            </a:r>
            <a:endParaRPr lang="en-US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6" name="Picture 4" descr="File:Glikol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2276475"/>
            <a:ext cx="1944688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le:Glycerol-3D-bal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357563"/>
            <a:ext cx="44704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Заголовок 2"/>
          <p:cNvSpPr>
            <a:spLocks noGrp="1"/>
          </p:cNvSpPr>
          <p:nvPr>
            <p:ph type="title"/>
          </p:nvPr>
        </p:nvSpPr>
        <p:spPr>
          <a:xfrm>
            <a:off x="604838" y="1412875"/>
            <a:ext cx="8229600" cy="1143000"/>
          </a:xfrm>
        </p:spPr>
        <p:txBody>
          <a:bodyPr/>
          <a:lstStyle/>
          <a:p>
            <a:pPr eaLnBrk="1" hangingPunct="1"/>
            <a:r>
              <a:rPr lang="uk-UA" sz="6600" b="1" smtClean="0">
                <a:solidFill>
                  <a:srgbClr val="047A0A"/>
                </a:solidFill>
                <a:latin typeface="Arial Narrow" pitchFamily="34" charset="0"/>
                <a:cs typeface="Arial" pitchFamily="34" charset="0"/>
              </a:rPr>
              <a:t>гліцерол</a:t>
            </a:r>
            <a:br>
              <a:rPr lang="uk-UA" sz="6600" b="1" smtClean="0">
                <a:solidFill>
                  <a:srgbClr val="047A0A"/>
                </a:solidFill>
                <a:latin typeface="Arial Narrow" pitchFamily="34" charset="0"/>
                <a:cs typeface="Arial" pitchFamily="34" charset="0"/>
              </a:rPr>
            </a:br>
            <a:r>
              <a:rPr lang="uk-UA" sz="6600" b="1" smtClean="0">
                <a:solidFill>
                  <a:srgbClr val="047A0A"/>
                </a:solidFill>
                <a:latin typeface="Arial Narrow" pitchFamily="34" charset="0"/>
                <a:cs typeface="Arial" pitchFamily="34" charset="0"/>
              </a:rPr>
              <a:t> (гліцерин)</a:t>
            </a:r>
            <a:endParaRPr lang="ru-RU" sz="6600" b="1" smtClean="0">
              <a:solidFill>
                <a:srgbClr val="047A0A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39750" y="2862263"/>
            <a:ext cx="8229600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uk-UA" sz="5400" b="1" dirty="0" smtClean="0">
                <a:solidFill>
                  <a:srgbClr val="502604"/>
                </a:solidFill>
                <a:latin typeface="Verdana" pitchFamily="34" charset="0"/>
                <a:cs typeface="Arial" charset="0"/>
              </a:rPr>
              <a:t>Жирні кислоти</a:t>
            </a:r>
            <a:r>
              <a:rPr lang="uk-UA" sz="54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/>
            </a:r>
            <a:br>
              <a:rPr lang="uk-UA" sz="54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cs typeface="Arial" charset="0"/>
              </a:rPr>
            </a:br>
            <a:r>
              <a:rPr lang="en-US" sz="5400" b="1" dirty="0">
                <a:solidFill>
                  <a:srgbClr val="046C09"/>
                </a:solidFill>
                <a:latin typeface="Verdana" pitchFamily="34" charset="0"/>
                <a:cs typeface="Arial" charset="0"/>
              </a:rPr>
              <a:t>F</a:t>
            </a:r>
            <a:r>
              <a:rPr lang="en-US" sz="5400" b="1" dirty="0" smtClean="0">
                <a:solidFill>
                  <a:srgbClr val="046C09"/>
                </a:solidFill>
                <a:latin typeface="Verdana" pitchFamily="34" charset="0"/>
                <a:cs typeface="Arial" charset="0"/>
              </a:rPr>
              <a:t>atty acids</a:t>
            </a:r>
            <a:endParaRPr lang="uk-UA" sz="5400" b="1" dirty="0" smtClean="0">
              <a:solidFill>
                <a:srgbClr val="046C09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95288" y="2349500"/>
            <a:ext cx="8353425" cy="28082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4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Жирні кислоти </a:t>
            </a:r>
            <a:br>
              <a:rPr lang="ru-RU" sz="4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містять ланцюг  з парним </a:t>
            </a:r>
            <a:r>
              <a:rPr lang="en-US" sz="4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числом   атомів  карбону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</a:t>
            </a:r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/>
          <a:lstStyle/>
          <a:p>
            <a:r>
              <a:rPr lang="uk-UA" sz="5400" b="1" smtClean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Тип</a:t>
            </a:r>
            <a:r>
              <a:rPr lang="ru-RU" sz="5400" b="1" smtClean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и </a:t>
            </a:r>
            <a:br>
              <a:rPr lang="ru-RU" sz="5400" b="1" smtClean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</a:br>
            <a:r>
              <a:rPr lang="ru-RU" sz="5400" b="1" smtClean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жирних</a:t>
            </a:r>
            <a:r>
              <a:rPr lang="en-US" sz="5400" b="1" smtClean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ru-RU" sz="5400" b="1" smtClean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 кислот</a:t>
            </a:r>
            <a:endParaRPr lang="uk-UA" sz="5400" b="1" smtClean="0">
              <a:solidFill>
                <a:srgbClr val="002060"/>
              </a:solidFill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85750" y="2862263"/>
            <a:ext cx="97155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</a:t>
            </a:r>
            <a:r>
              <a:rPr lang="ru-RU" sz="66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насичені</a:t>
            </a:r>
            <a:r>
              <a:rPr lang="en-US" sz="6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6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6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6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жирні</a:t>
            </a:r>
            <a:r>
              <a:rPr lang="ru-RU" sz="6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6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кислоти</a:t>
            </a:r>
            <a:r>
              <a:rPr lang="en-US" sz="6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6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6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6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unsaturated</a:t>
            </a:r>
            <a:r>
              <a:rPr lang="ru-RU" sz="6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4800" spc="-150" dirty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ru-RU" sz="4800" spc="-150" dirty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СН</a:t>
            </a:r>
            <a:r>
              <a:rPr lang="ru-RU" sz="4000" b="1" baseline="-25000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3</a:t>
            </a:r>
            <a:r>
              <a:rPr lang="ru-RU" sz="4000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-(СН</a:t>
            </a:r>
            <a:r>
              <a:rPr lang="ru-RU" sz="4000" b="1" baseline="-25000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2</a:t>
            </a:r>
            <a:r>
              <a:rPr lang="ru-RU" sz="4000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)</a:t>
            </a:r>
            <a:r>
              <a:rPr lang="en-US" sz="4000" b="1" baseline="-25000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m</a:t>
            </a:r>
            <a:r>
              <a:rPr lang="en-US" sz="4000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- CH=CH-(CH</a:t>
            </a:r>
            <a:r>
              <a:rPr lang="en-US" sz="4000" b="1" baseline="-25000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2</a:t>
            </a:r>
            <a:r>
              <a:rPr lang="en-US" sz="4000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)</a:t>
            </a:r>
            <a:r>
              <a:rPr lang="en-US" sz="4000" b="1" baseline="-25000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n</a:t>
            </a:r>
            <a:r>
              <a:rPr lang="en-US" sz="4000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-COOH</a:t>
            </a:r>
            <a:endParaRPr lang="ru-RU" sz="4000" b="1" dirty="0"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62263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8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Насичені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8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жирні</a:t>
            </a:r>
            <a:r>
              <a:rPr lang="ru-RU" sz="80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80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кислоти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6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6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saturated</a:t>
            </a:r>
            <a:r>
              <a:rPr lang="ru-RU" sz="6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53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3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sz="8900" b="1" spc="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spc="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CH3-(CH2)n-COOH</a:t>
            </a:r>
            <a:endParaRPr lang="ru-RU" b="1" spc="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2862263"/>
            <a:ext cx="9144000" cy="1143000"/>
          </a:xfrm>
        </p:spPr>
        <p:txBody>
          <a:bodyPr/>
          <a:lstStyle/>
          <a:p>
            <a:r>
              <a:rPr lang="uk-UA" sz="6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Класифікація </a:t>
            </a:r>
            <a:r>
              <a:rPr lang="en-US" sz="6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6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6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ліпідів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539750" y="2133600"/>
            <a:ext cx="8229600" cy="1143000"/>
          </a:xfrm>
        </p:spPr>
        <p:txBody>
          <a:bodyPr/>
          <a:lstStyle/>
          <a:p>
            <a:r>
              <a:rPr lang="uk-UA" sz="8000" smtClean="0"/>
              <a:t/>
            </a:r>
            <a:br>
              <a:rPr lang="uk-UA" sz="8000" smtClean="0"/>
            </a:br>
            <a:r>
              <a:rPr lang="ru-RU" sz="7200" b="1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Ж</a:t>
            </a:r>
            <a:r>
              <a:rPr lang="uk-UA" sz="7200" b="1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ири:</a:t>
            </a:r>
            <a:r>
              <a:rPr lang="uk-UA" sz="6000" b="1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uk-UA" sz="6000" b="1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r>
              <a:rPr lang="uk-UA" sz="6000" b="1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тверді  </a:t>
            </a:r>
            <a:r>
              <a:rPr lang="en-US" sz="6000" b="1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(solid fats)</a:t>
            </a:r>
            <a:r>
              <a:rPr lang="ru-RU" sz="6000" b="1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ru-RU" sz="6000" b="1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6000" b="1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рідкі </a:t>
            </a:r>
            <a:r>
              <a:rPr lang="en-US" sz="6000" b="1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6000" b="1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(олії, о</a:t>
            </a:r>
            <a:r>
              <a:rPr lang="en-US" sz="6000" b="1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ils</a:t>
            </a:r>
            <a:r>
              <a:rPr lang="ru-RU" sz="6000" b="1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Admin\Мои документы\Мои рисунки\coconut-oil-fresh-coconut-white-background-390120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8"/>
          <a:stretch>
            <a:fillRect/>
          </a:stretch>
        </p:blipFill>
        <p:spPr bwMode="auto">
          <a:xfrm>
            <a:off x="4742566" y="188640"/>
            <a:ext cx="4379392" cy="285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Documents and Settings\Admin\Мои документы\Мои рисунки\butter-worded-bread-179724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8"/>
          <a:stretch>
            <a:fillRect/>
          </a:stretch>
        </p:blipFill>
        <p:spPr bwMode="auto">
          <a:xfrm>
            <a:off x="285948" y="3717032"/>
            <a:ext cx="4286052" cy="21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ocuments and Settings\Admin\Мои документы\Мои рисунки\sunflower-pot-oil-wooden-table-425461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9"/>
          <a:stretch>
            <a:fillRect/>
          </a:stretch>
        </p:blipFill>
        <p:spPr bwMode="auto">
          <a:xfrm>
            <a:off x="251520" y="297281"/>
            <a:ext cx="3895725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i.produkti.kiev.ua/foto/326597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4104456" cy="216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Файл:Tripalmitoylglycerol.pn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20" y="2636912"/>
            <a:ext cx="7056760" cy="29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Заголовок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60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молекула  жиру</a:t>
            </a:r>
            <a:r>
              <a:rPr lang="uk-UA" sz="7200" b="1" dirty="0" smtClean="0">
                <a:solidFill>
                  <a:srgbClr val="FF0000"/>
                </a:solidFill>
                <a:latin typeface="Book Antiqua" pitchFamily="18" charset="0"/>
              </a:rPr>
              <a:t>	</a:t>
            </a:r>
            <a:endParaRPr lang="ru-RU" sz="7200" b="1" dirty="0" smtClean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0" y="3141663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sz="5400" b="1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Дві частини молекули:</a:t>
            </a:r>
            <a:r>
              <a:rPr lang="uk-UA" sz="5400" b="1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uk-UA" sz="5400" b="1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r>
              <a:rPr lang="uk-UA" sz="5400" b="1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гідрофільна голова</a:t>
            </a:r>
            <a:br>
              <a:rPr lang="uk-UA" sz="5400" b="1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r>
              <a:rPr lang="uk-UA" sz="5400" b="1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гідрофобний хвіст</a:t>
            </a:r>
            <a:r>
              <a:rPr lang="uk-UA" smtClean="0"/>
              <a:t/>
            </a:r>
            <a:br>
              <a:rPr lang="uk-UA" smtClean="0"/>
            </a:br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484784"/>
            <a:ext cx="9144000" cy="1143000"/>
          </a:xfrm>
        </p:spPr>
        <p:txBody>
          <a:bodyPr/>
          <a:lstStyle/>
          <a:p>
            <a:r>
              <a:rPr lang="ru-RU" sz="7200" b="1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Воски</a:t>
            </a:r>
            <a:r>
              <a:rPr lang="ru-RU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складні эфіри  вищих жирних кислот </a:t>
            </a:r>
            <a:br>
              <a:rPr lang="ru-RU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 вищих спиртів</a:t>
            </a:r>
          </a:p>
        </p:txBody>
      </p:sp>
      <p:pic>
        <p:nvPicPr>
          <p:cNvPr id="4" name="Picture 2" descr="http://fitodobro.ru/templates/Pisces/img/photo/pcheliniy%20vo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00343"/>
            <a:ext cx="3672408" cy="275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2738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uk-UA" sz="7200" b="1" u="sng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uk-UA" sz="7200" b="1" u="sng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uk-UA" sz="80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uk-UA" sz="8000" b="1" dirty="0" smtClean="0">
                <a:solidFill>
                  <a:srgbClr val="C00000"/>
                </a:solidFill>
                <a:latin typeface="Verdana" pitchFamily="34" charset="0"/>
              </a:rPr>
              <a:t>Складні</a:t>
            </a:r>
            <a:br>
              <a:rPr lang="uk-UA" sz="8000" b="1" dirty="0" smtClean="0">
                <a:solidFill>
                  <a:srgbClr val="C00000"/>
                </a:solidFill>
                <a:latin typeface="Verdana" pitchFamily="34" charset="0"/>
              </a:rPr>
            </a:br>
            <a:r>
              <a:rPr lang="uk-UA" sz="8000" b="1" dirty="0" smtClean="0">
                <a:solidFill>
                  <a:srgbClr val="C00000"/>
                </a:solidFill>
                <a:latin typeface="Verdana" pitchFamily="34" charset="0"/>
              </a:rPr>
              <a:t>ліпіди</a:t>
            </a:r>
            <a:r>
              <a:rPr lang="uk-UA" sz="72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uk-UA" sz="72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endParaRPr lang="uk-UA" sz="7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0" y="2790825"/>
            <a:ext cx="9159875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5400" b="1" smtClean="0">
                <a:solidFill>
                  <a:srgbClr val="C00000"/>
                </a:solidFill>
                <a:latin typeface="Arial Black" pitchFamily="34" charset="0"/>
              </a:rPr>
              <a:t>Фосфоліпіди</a:t>
            </a:r>
            <a:r>
              <a:rPr lang="en-US" sz="6000" b="1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en-US" sz="6000" b="1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b="1" smtClean="0">
                <a:solidFill>
                  <a:srgbClr val="002060"/>
                </a:solidFill>
                <a:latin typeface="Verdana" pitchFamily="34" charset="0"/>
              </a:rPr>
              <a:t>ліпід + </a:t>
            </a:r>
            <a:r>
              <a:rPr lang="en-US" sz="3600" b="1" smtClean="0">
                <a:solidFill>
                  <a:srgbClr val="002060"/>
                </a:solidFill>
                <a:latin typeface="Verdana" pitchFamily="34" charset="0"/>
              </a:rPr>
              <a:t/>
            </a:r>
            <a:br>
              <a:rPr lang="en-US" sz="3600" b="1" smtClean="0">
                <a:solidFill>
                  <a:srgbClr val="002060"/>
                </a:solidFill>
                <a:latin typeface="Verdana" pitchFamily="34" charset="0"/>
              </a:rPr>
            </a:br>
            <a:r>
              <a:rPr lang="ru-RU" sz="3600" b="1" smtClean="0">
                <a:solidFill>
                  <a:srgbClr val="002060"/>
                </a:solidFill>
                <a:latin typeface="Verdana" pitchFamily="34" charset="0"/>
              </a:rPr>
              <a:t>фосфатна кислота</a:t>
            </a:r>
            <a:r>
              <a:rPr lang="en-US" sz="3600" b="1" smtClean="0">
                <a:solidFill>
                  <a:srgbClr val="002060"/>
                </a:solidFill>
                <a:latin typeface="Verdana" pitchFamily="34" charset="0"/>
              </a:rPr>
              <a:t/>
            </a:r>
            <a:br>
              <a:rPr lang="en-US" sz="3600" b="1" smtClean="0">
                <a:solidFill>
                  <a:srgbClr val="002060"/>
                </a:solidFill>
                <a:latin typeface="Verdana" pitchFamily="34" charset="0"/>
              </a:rPr>
            </a:br>
            <a:r>
              <a:rPr lang="ru-RU" sz="3600" b="1" smtClean="0">
                <a:solidFill>
                  <a:srgbClr val="002060"/>
                </a:solidFill>
                <a:latin typeface="Verdana" pitchFamily="34" charset="0"/>
              </a:rPr>
              <a:t> + радикал </a:t>
            </a:r>
            <a:endParaRPr lang="uk-UA" b="1" smtClean="0">
              <a:solidFill>
                <a:srgbClr val="00206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lipid.narod.ru/struct/formula/PC1.gif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043608" y="1434659"/>
            <a:ext cx="7643841" cy="2958147"/>
          </a:xfrm>
          <a:prstGeom prst="roundRect">
            <a:avLst/>
          </a:prstGeom>
          <a:noFill/>
        </p:spPr>
      </p:pic>
      <p:sp>
        <p:nvSpPr>
          <p:cNvPr id="50179" name="TextBox 5"/>
          <p:cNvSpPr txBox="1">
            <a:spLocks noChangeArrowheads="1"/>
          </p:cNvSpPr>
          <p:nvPr/>
        </p:nvSpPr>
        <p:spPr bwMode="auto">
          <a:xfrm>
            <a:off x="5065713" y="4381500"/>
            <a:ext cx="1943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047A0A"/>
                </a:solidFill>
                <a:latin typeface="Georgia" pitchFamily="18" charset="0"/>
                <a:cs typeface="Gautami" pitchFamily="2"/>
              </a:rPr>
              <a:t>R</a:t>
            </a:r>
            <a:endParaRPr lang="ru-RU" sz="4800" b="1">
              <a:solidFill>
                <a:srgbClr val="047A0A"/>
              </a:solidFill>
              <a:latin typeface="Georgia" pitchFamily="18" charset="0"/>
              <a:cs typeface="Gautami" pitchFamily="2"/>
            </a:endParaRPr>
          </a:p>
        </p:txBody>
      </p:sp>
      <p:sp>
        <p:nvSpPr>
          <p:cNvPr id="50180" name="TextBox 6"/>
          <p:cNvSpPr txBox="1">
            <a:spLocks noChangeArrowheads="1"/>
          </p:cNvSpPr>
          <p:nvPr/>
        </p:nvSpPr>
        <p:spPr bwMode="auto">
          <a:xfrm>
            <a:off x="428625" y="1143000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FF0000"/>
                </a:solidFill>
                <a:latin typeface="Georgia" pitchFamily="18" charset="0"/>
              </a:rPr>
              <a:t>гл</a:t>
            </a:r>
            <a:r>
              <a:rPr lang="uk-UA" sz="2800" b="1">
                <a:solidFill>
                  <a:srgbClr val="FF0000"/>
                </a:solidFill>
                <a:latin typeface="Georgia" pitchFamily="18" charset="0"/>
              </a:rPr>
              <a:t>і</a:t>
            </a:r>
            <a:r>
              <a:rPr lang="ru-RU" sz="2800" b="1">
                <a:solidFill>
                  <a:srgbClr val="FF0000"/>
                </a:solidFill>
                <a:latin typeface="Georgia" pitchFamily="18" charset="0"/>
              </a:rPr>
              <a:t>церол</a:t>
            </a:r>
          </a:p>
        </p:txBody>
      </p:sp>
      <p:sp>
        <p:nvSpPr>
          <p:cNvPr id="50181" name="TextBox 7"/>
          <p:cNvSpPr txBox="1">
            <a:spLocks noChangeArrowheads="1"/>
          </p:cNvSpPr>
          <p:nvPr/>
        </p:nvSpPr>
        <p:spPr bwMode="auto">
          <a:xfrm>
            <a:off x="3929063" y="928688"/>
            <a:ext cx="4214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uk-UA" sz="2800" b="1">
                <a:solidFill>
                  <a:srgbClr val="FF0000"/>
                </a:solidFill>
                <a:latin typeface="Georgia" pitchFamily="18" charset="0"/>
              </a:rPr>
              <a:t>жирні кислоти</a:t>
            </a:r>
            <a:endParaRPr lang="ru-RU" sz="2800" b="1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0182" name="TextBox 8"/>
          <p:cNvSpPr txBox="1">
            <a:spLocks noChangeArrowheads="1"/>
          </p:cNvSpPr>
          <p:nvPr/>
        </p:nvSpPr>
        <p:spPr bwMode="auto">
          <a:xfrm>
            <a:off x="782638" y="4643438"/>
            <a:ext cx="3429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uk-UA" sz="2800" b="1">
                <a:solidFill>
                  <a:srgbClr val="047A0A"/>
                </a:solidFill>
                <a:latin typeface="Georgia" pitchFamily="18" charset="0"/>
              </a:rPr>
              <a:t>фосфатна кислота</a:t>
            </a:r>
            <a:endParaRPr lang="ru-RU" sz="2800" b="1">
              <a:solidFill>
                <a:srgbClr val="047A0A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28622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sz="6000" b="1" spc="-150" smtClean="0">
                <a:solidFill>
                  <a:srgbClr val="C00000"/>
                </a:solidFill>
                <a:latin typeface="Arial Black" pitchFamily="34" charset="0"/>
              </a:rPr>
              <a:t>Гліколіпіди</a:t>
            </a:r>
            <a:r>
              <a:rPr lang="en-US" sz="6000" b="1" spc="-15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en-US" sz="6000" b="1" spc="-15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uk-UA" sz="4800" b="1" spc="-150" smtClean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ліпід </a:t>
            </a:r>
            <a:r>
              <a:rPr lang="uk-UA" sz="4800" b="1" spc="-150" dirty="0" smtClean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+ вуглевод </a:t>
            </a:r>
            <a:endParaRPr lang="uk-UA" sz="5400" b="1" spc="-150" dirty="0">
              <a:solidFill>
                <a:srgbClr val="002060"/>
              </a:solidFill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d.umn.edu/~sdowning/Membranes/membraneImages/jpegimages/glycolipids11hi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784225"/>
            <a:ext cx="7051675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95536" y="404664"/>
          <a:ext cx="820891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uk-UA" sz="6600" b="1" spc="300" dirty="0" smtClean="0">
                <a:solidFill>
                  <a:srgbClr val="C00000"/>
                </a:solidFill>
                <a:latin typeface="Verdana" pitchFamily="34" charset="0"/>
              </a:rPr>
              <a:t>Стероїди</a:t>
            </a:r>
            <a:r>
              <a:rPr lang="uk-UA" sz="9600" b="1" spc="3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uk-UA" sz="9600" b="1" spc="3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uk-UA" b="1" dirty="0" smtClean="0">
                <a:solidFill>
                  <a:srgbClr val="047A0A"/>
                </a:solidFill>
                <a:latin typeface="Verdana" pitchFamily="34" charset="0"/>
                <a:cs typeface="Arial" pitchFamily="34" charset="0"/>
              </a:rPr>
              <a:t>голова </a:t>
            </a:r>
            <a:r>
              <a:rPr lang="ru-RU" b="1" dirty="0" err="1" smtClean="0">
                <a:solidFill>
                  <a:srgbClr val="047A0A"/>
                </a:solidFill>
                <a:latin typeface="Verdana" pitchFamily="34" charset="0"/>
                <a:cs typeface="Arial" pitchFamily="34" charset="0"/>
              </a:rPr>
              <a:t>молекули</a:t>
            </a:r>
            <a:r>
              <a:rPr lang="ru-RU" b="1" dirty="0" smtClean="0">
                <a:solidFill>
                  <a:srgbClr val="047A0A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rgbClr val="047A0A"/>
                </a:solidFill>
                <a:latin typeface="Verdana" pitchFamily="34" charset="0"/>
                <a:cs typeface="Arial" pitchFamily="34" charset="0"/>
              </a:rPr>
              <a:t>має</a:t>
            </a:r>
            <a:br>
              <a:rPr lang="uk-UA" b="1" dirty="0" smtClean="0">
                <a:solidFill>
                  <a:srgbClr val="047A0A"/>
                </a:solidFill>
                <a:latin typeface="Verdana" pitchFamily="34" charset="0"/>
                <a:cs typeface="Arial" pitchFamily="34" charset="0"/>
              </a:rPr>
            </a:br>
            <a:r>
              <a:rPr lang="uk-UA" b="1" dirty="0" smtClean="0">
                <a:solidFill>
                  <a:srgbClr val="047A0A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uk-UA" b="1" dirty="0">
                <a:solidFill>
                  <a:srgbClr val="047A0A"/>
                </a:solidFill>
                <a:latin typeface="Verdana" pitchFamily="34" charset="0"/>
                <a:cs typeface="Arial" pitchFamily="34" charset="0"/>
              </a:rPr>
              <a:t>кільцеву форму </a:t>
            </a:r>
            <a:endParaRPr lang="uk-UA" sz="6000" b="1" dirty="0">
              <a:solidFill>
                <a:srgbClr val="047A0A"/>
              </a:solidFill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493713" y="1341438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холестерол</a:t>
            </a:r>
            <a:br>
              <a:rPr lang="ru-RU" sz="5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(холестерин)</a:t>
            </a:r>
          </a:p>
        </p:txBody>
      </p:sp>
      <p:pic>
        <p:nvPicPr>
          <p:cNvPr id="54275" name="Picture 2" descr="Файл:Cholesterol.pn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3025775"/>
            <a:ext cx="440055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Файл:Cholesterol Spacefil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013075"/>
            <a:ext cx="3167062" cy="2952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Заголовок 1"/>
          <p:cNvSpPr>
            <a:spLocks noGrp="1"/>
          </p:cNvSpPr>
          <p:nvPr>
            <p:ph type="title"/>
          </p:nvPr>
        </p:nvSpPr>
        <p:spPr>
          <a:xfrm>
            <a:off x="0" y="836613"/>
            <a:ext cx="9144000" cy="1143000"/>
          </a:xfrm>
        </p:spPr>
        <p:txBody>
          <a:bodyPr/>
          <a:lstStyle/>
          <a:p>
            <a:r>
              <a:rPr lang="uk-UA" sz="4800" b="1" smtClean="0">
                <a:latin typeface="Arial" pitchFamily="34" charset="0"/>
                <a:cs typeface="Arial" pitchFamily="34" charset="0"/>
              </a:rPr>
              <a:t>модель молекули</a:t>
            </a:r>
            <a:br>
              <a:rPr lang="uk-UA" sz="4800" b="1" smtClean="0">
                <a:latin typeface="Arial" pitchFamily="34" charset="0"/>
                <a:cs typeface="Arial" pitchFamily="34" charset="0"/>
              </a:rPr>
            </a:br>
            <a:r>
              <a:rPr lang="uk-UA" sz="4800" b="1" smtClean="0">
                <a:latin typeface="Arial" pitchFamily="34" charset="0"/>
                <a:cs typeface="Arial" pitchFamily="34" charset="0"/>
              </a:rPr>
              <a:t> холестерола</a:t>
            </a:r>
            <a:endParaRPr lang="ru-RU" sz="4800" b="1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62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Documents and Settings\Admin\Мои документы\Мои рисунки\cholesterol-plaque-artery-155314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Box 1"/>
          <p:cNvSpPr txBox="1">
            <a:spLocks noChangeArrowheads="1"/>
          </p:cNvSpPr>
          <p:nvPr/>
        </p:nvSpPr>
        <p:spPr bwMode="auto">
          <a:xfrm>
            <a:off x="1320800" y="422275"/>
            <a:ext cx="6477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3600" b="1"/>
              <a:t>атеросклеротична бляшка 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Documents and Settings\Admin\Мои документы\Мои рисунки\heart-disease-risk-symbol-health-care-nutrition-concept-as-human-cardiovascular-organ-drowning-ocean-greasy-429495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0"/>
          <a:stretch>
            <a:fillRect/>
          </a:stretch>
        </p:blipFill>
        <p:spPr bwMode="auto">
          <a:xfrm>
            <a:off x="1639888" y="455613"/>
            <a:ext cx="5884862" cy="594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43103" y="2274838"/>
            <a:ext cx="5057796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0" b="1" dirty="0" err="1">
                <a:ln w="18000">
                  <a:solidFill>
                    <a:srgbClr val="06BA0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</a:rPr>
              <a:t>Функції</a:t>
            </a:r>
            <a:r>
              <a:rPr lang="ru-RU" sz="8000" b="1" dirty="0">
                <a:ln w="18000">
                  <a:solidFill>
                    <a:srgbClr val="06BA0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 algn="ctr">
              <a:defRPr/>
            </a:pPr>
            <a:r>
              <a:rPr lang="ru-RU" sz="8000" b="1" dirty="0" err="1">
                <a:ln w="18000">
                  <a:solidFill>
                    <a:srgbClr val="06BA0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</a:rPr>
              <a:t>ліпідів</a:t>
            </a:r>
            <a:endParaRPr lang="ru-RU" sz="8000" b="1" dirty="0">
              <a:ln w="18000">
                <a:solidFill>
                  <a:srgbClr val="06BA0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2"/>
          <p:cNvSpPr>
            <a:spLocks noGrp="1"/>
          </p:cNvSpPr>
          <p:nvPr>
            <p:ph type="ctrTitle"/>
          </p:nvPr>
        </p:nvSpPr>
        <p:spPr>
          <a:xfrm>
            <a:off x="685800" y="1557338"/>
            <a:ext cx="7772400" cy="1470025"/>
          </a:xfrm>
        </p:spPr>
        <p:txBody>
          <a:bodyPr/>
          <a:lstStyle/>
          <a:p>
            <a:r>
              <a:rPr lang="uk-UA" sz="72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Енергетична</a:t>
            </a:r>
            <a:br>
              <a:rPr lang="uk-UA" sz="72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72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функція</a:t>
            </a:r>
            <a:endParaRPr lang="uk-UA" sz="720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3644900"/>
            <a:ext cx="9144000" cy="17526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при 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розщеплен</a:t>
            </a:r>
            <a:r>
              <a:rPr lang="uk-UA" b="1" dirty="0" smtClean="0">
                <a:solidFill>
                  <a:srgbClr val="002060"/>
                </a:solidFill>
                <a:latin typeface="Arial Narrow" pitchFamily="34" charset="0"/>
              </a:rPr>
              <a:t>ні 1 граму ліпідів виділяється </a:t>
            </a:r>
          </a:p>
          <a:p>
            <a:pPr>
              <a:buFont typeface="Arial" charset="0"/>
              <a:buNone/>
              <a:defRPr/>
            </a:pPr>
            <a:r>
              <a:rPr lang="uk-UA" sz="5400" b="1" spc="600" dirty="0" smtClean="0">
                <a:solidFill>
                  <a:srgbClr val="047A0A"/>
                </a:solidFill>
                <a:latin typeface="Verdana" pitchFamily="34" charset="0"/>
              </a:rPr>
              <a:t>38,6 кДж</a:t>
            </a:r>
          </a:p>
          <a:p>
            <a:pPr>
              <a:buFont typeface="Arial" charset="0"/>
              <a:buNone/>
              <a:defRPr/>
            </a:pPr>
            <a:endParaRPr lang="uk-UA" b="1" dirty="0" smtClean="0">
              <a:solidFill>
                <a:srgbClr val="492303"/>
              </a:solidFill>
              <a:latin typeface="Arial Narrow" pitchFamily="34" charset="0"/>
            </a:endParaRPr>
          </a:p>
          <a:p>
            <a:pPr>
              <a:buFont typeface="Arial" charset="0"/>
              <a:buNone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uk-UA" sz="72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Структурна</a:t>
            </a:r>
            <a:br>
              <a:rPr lang="uk-UA" sz="72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72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функція</a:t>
            </a:r>
            <a:r>
              <a:rPr lang="uk-UA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4221163"/>
            <a:ext cx="9144000" cy="1752600"/>
          </a:xfrm>
        </p:spPr>
        <p:txBody>
          <a:bodyPr/>
          <a:lstStyle/>
          <a:p>
            <a:r>
              <a:rPr lang="uk-UA" sz="4800" b="1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структурні ліпіди мембрани</a:t>
            </a:r>
            <a:endParaRPr lang="uk-UA" sz="4800" b="1" smtClean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biohimija.ru/wp-content/uploads/2010/03/Samosborka-membr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/>
          <a:stretch>
            <a:fillRect/>
          </a:stretch>
        </p:blipFill>
        <p:spPr bwMode="auto">
          <a:xfrm>
            <a:off x="1223121" y="1354150"/>
            <a:ext cx="6626225" cy="41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141663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3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Регуляторна</a:t>
            </a:r>
            <a:r>
              <a:rPr lang="ru-RU" sz="7300" b="1" dirty="0" smtClean="0">
                <a:solidFill>
                  <a:srgbClr val="FA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7300" b="1" dirty="0" smtClean="0">
                <a:solidFill>
                  <a:srgbClr val="FA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7300" b="1" dirty="0" smtClean="0">
                <a:solidFill>
                  <a:srgbClr val="FA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73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функція</a:t>
            </a:r>
            <a:r>
              <a:rPr lang="ru-RU" sz="8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8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b="1" dirty="0">
                <a:solidFill>
                  <a:srgbClr val="058D0B"/>
                </a:solidFill>
                <a:latin typeface="Arial Black" pitchFamily="34" charset="0"/>
              </a:rPr>
              <a:t/>
            </a:r>
            <a:br>
              <a:rPr lang="uk-UA" b="1" dirty="0">
                <a:solidFill>
                  <a:srgbClr val="058D0B"/>
                </a:solidFill>
                <a:latin typeface="Arial Black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8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005696"/>
                </a:solidFill>
                <a:latin typeface="Verdana" pitchFamily="34" charset="0"/>
              </a:rPr>
              <a:t>вітамини А </a:t>
            </a:r>
            <a:r>
              <a:rPr lang="en-US" sz="4000" b="1" smtClean="0">
                <a:solidFill>
                  <a:srgbClr val="005696"/>
                </a:solidFill>
                <a:latin typeface="Verdana" pitchFamily="34" charset="0"/>
              </a:rPr>
              <a:t>D E K</a:t>
            </a:r>
            <a:endParaRPr lang="ru-RU" sz="4000" b="1" smtClean="0">
              <a:solidFill>
                <a:srgbClr val="005696"/>
              </a:solidFill>
              <a:latin typeface="Verdana" pitchFamily="34" charset="0"/>
            </a:endParaRPr>
          </a:p>
          <a:p>
            <a:r>
              <a:rPr lang="uk-UA" sz="4000" b="1" smtClean="0">
                <a:solidFill>
                  <a:srgbClr val="005696"/>
                </a:solidFill>
                <a:latin typeface="Verdana" pitchFamily="34" charset="0"/>
              </a:rPr>
              <a:t>стероїдні гормони</a:t>
            </a:r>
            <a:endParaRPr lang="uk-UA" sz="4000" smtClean="0">
              <a:solidFill>
                <a:srgbClr val="005696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95536" y="404664"/>
          <a:ext cx="820891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uk-UA" sz="8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Захисна</a:t>
            </a:r>
            <a:br>
              <a:rPr lang="uk-UA" sz="8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8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функція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images.myshared.ru/371757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20428" r="60046" b="3421"/>
          <a:stretch>
            <a:fillRect/>
          </a:stretch>
        </p:blipFill>
        <p:spPr bwMode="auto">
          <a:xfrm>
            <a:off x="3132138" y="1816100"/>
            <a:ext cx="2808287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Заголовок 1"/>
          <p:cNvSpPr>
            <a:spLocks noGrp="1"/>
          </p:cNvSpPr>
          <p:nvPr>
            <p:ph type="title"/>
          </p:nvPr>
        </p:nvSpPr>
        <p:spPr>
          <a:xfrm>
            <a:off x="420688" y="693738"/>
            <a:ext cx="8229600" cy="1143000"/>
          </a:xfrm>
        </p:spPr>
        <p:txBody>
          <a:bodyPr/>
          <a:lstStyle/>
          <a:p>
            <a:r>
              <a:rPr lang="uk-UA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жирова капсула нирки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Файл:Cyber-Eye (GITs Innocence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2565400"/>
            <a:ext cx="5976937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Заголовок 1"/>
          <p:cNvSpPr>
            <a:spLocks noGrp="1"/>
          </p:cNvSpPr>
          <p:nvPr>
            <p:ph type="title"/>
          </p:nvPr>
        </p:nvSpPr>
        <p:spPr>
          <a:xfrm>
            <a:off x="539750" y="1196975"/>
            <a:ext cx="8229600" cy="1143000"/>
          </a:xfrm>
        </p:spPr>
        <p:txBody>
          <a:bodyPr/>
          <a:lstStyle/>
          <a:p>
            <a:r>
              <a:rPr lang="uk-UA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жирова капсула 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motherfitness.com/wp-content/uploads/2011/02/omentum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06550"/>
            <a:ext cx="5387975" cy="468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Выноска со стрелкой вниз 9"/>
          <p:cNvSpPr/>
          <p:nvPr/>
        </p:nvSpPr>
        <p:spPr>
          <a:xfrm>
            <a:off x="2483768" y="630745"/>
            <a:ext cx="1872208" cy="3480212"/>
          </a:xfrm>
          <a:prstGeom prst="downArrowCallout">
            <a:avLst>
              <a:gd name="adj1" fmla="val 2396"/>
              <a:gd name="adj2" fmla="val 5053"/>
              <a:gd name="adj3" fmla="val 12389"/>
              <a:gd name="adj4" fmla="val 24883"/>
            </a:avLst>
          </a:prstGeom>
          <a:solidFill>
            <a:srgbClr val="FFFF0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>
                <a:ln>
                  <a:solidFill>
                    <a:srgbClr val="046C09"/>
                  </a:solidFill>
                </a:ln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сальник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www.proprofs.com/flashcards/upload/a32892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76250"/>
            <a:ext cx="7261225" cy="589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611188" y="2852738"/>
            <a:ext cx="8229600" cy="1143000"/>
          </a:xfrm>
        </p:spPr>
        <p:txBody>
          <a:bodyPr/>
          <a:lstStyle/>
          <a:p>
            <a:r>
              <a:rPr lang="uk-UA" smtClean="0">
                <a:solidFill>
                  <a:srgbClr val="C00000"/>
                </a:solidFill>
                <a:latin typeface="Arial Black" pitchFamily="34" charset="0"/>
              </a:rPr>
              <a:t>ТЕПЛОІЗОЛЯЦІЙНА ФУНКЦІЯ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File:Noaa-walrus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460216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2" descr="http://sportpicture.ru/wp-content/uploads/2010/01/bs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982913"/>
            <a:ext cx="4787900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uk-UA" smtClean="0">
                <a:solidFill>
                  <a:srgbClr val="C00000"/>
                </a:solidFill>
                <a:latin typeface="Arial Black" pitchFamily="34" charset="0"/>
              </a:rPr>
              <a:t>ГІДРОІЗОЛЯЦІЙНА </a:t>
            </a:r>
            <a:r>
              <a:rPr lang="uk-UA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ФУНКЦІЯ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www.souvenirsaustralia.com/images/lanolin%20cream%20250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05038"/>
            <a:ext cx="32400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Заголовок 1"/>
          <p:cNvSpPr>
            <a:spLocks noGrp="1"/>
          </p:cNvSpPr>
          <p:nvPr>
            <p:ph type="title"/>
          </p:nvPr>
        </p:nvSpPr>
        <p:spPr>
          <a:xfrm>
            <a:off x="14288" y="692150"/>
            <a:ext cx="4222750" cy="1143000"/>
          </a:xfrm>
        </p:spPr>
        <p:txBody>
          <a:bodyPr/>
          <a:lstStyle/>
          <a:p>
            <a:r>
              <a:rPr lang="uk-UA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ланолін –</a:t>
            </a:r>
            <a:br>
              <a:rPr lang="uk-UA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шерстяний віск</a:t>
            </a:r>
            <a:endParaRPr lang="ru-RU" sz="3200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4756" name="Picture 6" descr="http://www.art-pen.ru/wp-content/uploads/2011/11/1-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2205038"/>
            <a:ext cx="38068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27389" y="758825"/>
            <a:ext cx="3311997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800" b="1" dirty="0">
                <a:solidFill>
                  <a:srgbClr val="002060"/>
                </a:solidFill>
                <a:ea typeface="+mj-ea"/>
                <a:cs typeface="Arial" pitchFamily="34" charset="0"/>
              </a:rPr>
              <a:t>воскова</a:t>
            </a:r>
            <a:r>
              <a:rPr lang="uk-UA" sz="2800" b="1" dirty="0">
                <a:cs typeface="Arial" pitchFamily="34" charset="0"/>
              </a:rPr>
              <a:t> </a:t>
            </a:r>
            <a:r>
              <a:rPr lang="uk-UA" sz="2800" b="1" dirty="0">
                <a:solidFill>
                  <a:srgbClr val="002060"/>
                </a:solidFill>
                <a:ea typeface="+mj-ea"/>
                <a:cs typeface="Arial" pitchFamily="34" charset="0"/>
              </a:rPr>
              <a:t>кутикула</a:t>
            </a:r>
          </a:p>
          <a:p>
            <a:pPr algn="ctr">
              <a:defRPr/>
            </a:pPr>
            <a:r>
              <a:rPr lang="uk-UA" sz="2800" b="1" dirty="0">
                <a:cs typeface="Arial" pitchFamily="34" charset="0"/>
              </a:rPr>
              <a:t> </a:t>
            </a:r>
            <a:r>
              <a:rPr lang="uk-UA" sz="2800" b="1" dirty="0">
                <a:solidFill>
                  <a:srgbClr val="002060"/>
                </a:solidFill>
                <a:ea typeface="+mj-ea"/>
                <a:cs typeface="Arial" pitchFamily="34" charset="0"/>
              </a:rPr>
              <a:t>плодів</a:t>
            </a:r>
            <a:endParaRPr lang="ru-RU" sz="2800" b="1" dirty="0">
              <a:solidFill>
                <a:srgbClr val="002060"/>
              </a:solidFill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ctrTitle"/>
          </p:nvPr>
        </p:nvSpPr>
        <p:spPr>
          <a:xfrm>
            <a:off x="685800" y="2463800"/>
            <a:ext cx="7772400" cy="1470025"/>
          </a:xfrm>
        </p:spPr>
        <p:txBody>
          <a:bodyPr/>
          <a:lstStyle/>
          <a:p>
            <a:r>
              <a:rPr lang="uk-UA" sz="4000" smtClean="0">
                <a:solidFill>
                  <a:srgbClr val="C00000"/>
                </a:solidFill>
                <a:latin typeface="Arial Black" pitchFamily="34" charset="0"/>
              </a:rPr>
              <a:t>МЕТАБОЛІЧНА ФУНКЦІЯ</a:t>
            </a:r>
            <a:r>
              <a:rPr lang="uk-UA" smtClean="0"/>
              <a:t/>
            </a:r>
            <a:br>
              <a:rPr lang="uk-UA" smtClean="0"/>
            </a:br>
            <a:endParaRPr lang="uk-UA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1752600"/>
          </a:xfrm>
        </p:spPr>
        <p:txBody>
          <a:bodyPr/>
          <a:lstStyle/>
          <a:p>
            <a:r>
              <a:rPr lang="uk-UA" sz="4000" b="1" smtClean="0">
                <a:solidFill>
                  <a:srgbClr val="046C09"/>
                </a:solidFill>
                <a:latin typeface="Arial" pitchFamily="34" charset="0"/>
                <a:cs typeface="Arial" pitchFamily="34" charset="0"/>
              </a:rPr>
              <a:t> жири – це джерело</a:t>
            </a:r>
          </a:p>
          <a:p>
            <a:r>
              <a:rPr lang="uk-UA" sz="4000" b="1" smtClean="0">
                <a:solidFill>
                  <a:srgbClr val="046C09"/>
                </a:solidFill>
                <a:latin typeface="Arial" pitchFamily="34" charset="0"/>
                <a:cs typeface="Arial" pitchFamily="34" charset="0"/>
              </a:rPr>
              <a:t> ендогенної води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2100" y="2425700"/>
            <a:ext cx="8675688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6000" b="1" dirty="0">
                <a:solidFill>
                  <a:srgbClr val="002060"/>
                </a:solidFill>
                <a:ea typeface="+mj-ea"/>
                <a:cs typeface="Arial" pitchFamily="34" charset="0"/>
              </a:rPr>
              <a:t>Жири</a:t>
            </a:r>
            <a:r>
              <a:rPr lang="ru-RU" sz="6000" b="1" dirty="0">
                <a:solidFill>
                  <a:srgbClr val="002060"/>
                </a:solidFill>
                <a:ea typeface="+mj-ea"/>
                <a:cs typeface="Arial" pitchFamily="34" charset="0"/>
              </a:rPr>
              <a:t>, </a:t>
            </a:r>
            <a:r>
              <a:rPr lang="ru-RU" sz="6000" b="1" dirty="0" err="1">
                <a:solidFill>
                  <a:srgbClr val="002060"/>
                </a:solidFill>
                <a:ea typeface="+mj-ea"/>
                <a:cs typeface="Arial" pitchFamily="34" charset="0"/>
              </a:rPr>
              <a:t>або</a:t>
            </a:r>
            <a:endParaRPr lang="en-US" sz="6000" b="1" dirty="0">
              <a:solidFill>
                <a:srgbClr val="002060"/>
              </a:solidFill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6000" b="1" dirty="0" err="1">
                <a:solidFill>
                  <a:srgbClr val="002060"/>
                </a:solidFill>
                <a:ea typeface="+mj-ea"/>
                <a:cs typeface="Arial" pitchFamily="34" charset="0"/>
              </a:rPr>
              <a:t>тригл</a:t>
            </a:r>
            <a:r>
              <a:rPr lang="uk-UA" sz="6000" b="1" dirty="0">
                <a:solidFill>
                  <a:srgbClr val="002060"/>
                </a:solidFill>
                <a:ea typeface="+mj-ea"/>
                <a:cs typeface="Arial" pitchFamily="34" charset="0"/>
              </a:rPr>
              <a:t>і</a:t>
            </a:r>
            <a:r>
              <a:rPr lang="ru-RU" sz="6000" b="1" dirty="0" err="1">
                <a:solidFill>
                  <a:srgbClr val="002060"/>
                </a:solidFill>
                <a:ea typeface="+mj-ea"/>
                <a:cs typeface="Arial" pitchFamily="34" charset="0"/>
              </a:rPr>
              <a:t>цериди</a:t>
            </a:r>
            <a:endParaRPr lang="ru-RU" sz="6000" b="1" dirty="0">
              <a:solidFill>
                <a:srgbClr val="002060"/>
              </a:solidFill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Documents and Settings\Admin\Мои документы\Downloads\camel-156029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1"/>
          <a:stretch>
            <a:fillRect/>
          </a:stretch>
        </p:blipFill>
        <p:spPr bwMode="auto">
          <a:xfrm>
            <a:off x="270539" y="692696"/>
            <a:ext cx="4334388" cy="322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img1.cliparto.com/pic/xl/186692/3698246-single-humped-came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2"/>
          <a:stretch/>
        </p:blipFill>
        <p:spPr bwMode="auto">
          <a:xfrm>
            <a:off x="4211960" y="2924944"/>
            <a:ext cx="4390730" cy="31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s009.radikal.ru/i308/1011/db/b254258716f8.jp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164" y="1700213"/>
            <a:ext cx="5986164" cy="448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uk-UA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жирнохвостий тушканчик</a:t>
            </a:r>
            <a:endParaRPr lang="ru-RU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8800" b="1" spc="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Е</a:t>
            </a:r>
            <a:r>
              <a:rPr lang="uk-UA" sz="88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холокація</a:t>
            </a:r>
            <a:endParaRPr lang="ru-RU" sz="8800" b="1" spc="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Файл:Cross section of a sperm whale head.pn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704" y="2446311"/>
            <a:ext cx="5652608" cy="326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uk-UA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«спермацет» у голові кашалота забезпечує ехолокацію </a:t>
            </a:r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www.topglobus.ru/font/68-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3074988"/>
            <a:ext cx="571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4" descr="http://www.topglobus.ru/font/68-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074988"/>
            <a:ext cx="571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6" descr="http://www.topglobus.ru/font/68-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074988"/>
            <a:ext cx="571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8" descr="http://www.topglobus.ru/font/68-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074988"/>
            <a:ext cx="571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10" descr="http://www.topglobus.ru/font/68-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074988"/>
            <a:ext cx="571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12" descr="http://www.topglobus.ru/font/68-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074988"/>
            <a:ext cx="571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68313" y="2852738"/>
            <a:ext cx="8229600" cy="1143000"/>
          </a:xfrm>
        </p:spPr>
        <p:txBody>
          <a:bodyPr/>
          <a:lstStyle/>
          <a:p>
            <a:r>
              <a:rPr lang="uk-UA" sz="6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гліцерин</a:t>
            </a:r>
            <a:br>
              <a:rPr lang="uk-UA" sz="6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6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(гліцерол)</a:t>
            </a:r>
            <a:r>
              <a:rPr lang="uk-UA" sz="6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6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7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7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трьохатомний</a:t>
            </a:r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спирт </a:t>
            </a:r>
            <a:r>
              <a:rPr lang="uk-UA" smtClean="0"/>
              <a:t/>
            </a:r>
            <a:br>
              <a:rPr lang="uk-UA" smtClean="0"/>
            </a:br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0" y="2492375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ru-RU" sz="8000" b="1" spc="-3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Спирти</a:t>
            </a:r>
            <a:r>
              <a:rPr lang="ru-RU" sz="4800" b="1" spc="-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spc="-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органічні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сполуки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b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містять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одну </a:t>
            </a:r>
            <a:r>
              <a:rPr lang="ru-RU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або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більше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гідроксильних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груп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smtClean="0">
                <a:solidFill>
                  <a:srgbClr val="FF0000"/>
                </a:solidFill>
                <a:latin typeface="Book Antiqua" pitchFamily="18" charset="0"/>
                <a:cs typeface="Arial" pitchFamily="34" charset="0"/>
              </a:rPr>
              <a:t>OH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uk-UA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пов'язаних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 атомом </a:t>
            </a:r>
            <a:r>
              <a:rPr lang="ru-RU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вуглецю</a:t>
            </a:r>
            <a:endParaRPr lang="uk-UA" sz="4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0" y="2862263"/>
            <a:ext cx="9144000" cy="1143000"/>
          </a:xfrm>
        </p:spPr>
        <p:txBody>
          <a:bodyPr/>
          <a:lstStyle/>
          <a:p>
            <a:r>
              <a:rPr lang="uk-UA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Класифікація спиртів</a:t>
            </a:r>
            <a:r>
              <a:rPr lang="uk-UA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uk-UA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залежності від </a:t>
            </a:r>
            <a:br>
              <a:rPr lang="uk-UA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кількості</a:t>
            </a:r>
            <a:r>
              <a:rPr lang="en-US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ОН-груп</a:t>
            </a:r>
            <a:r>
              <a:rPr lang="en-US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uk-UA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221620"/>
          <a:ext cx="8640960" cy="6303724"/>
        </p:xfrm>
        <a:graphic>
          <a:graphicData uri="http://schemas.openxmlformats.org/drawingml/2006/table">
            <a:tbl>
              <a:tblPr firstRow="1" bandRow="1">
                <a:solidFill>
                  <a:srgbClr val="FF0000"/>
                </a:solidFill>
                <a:tableStyleId>{FABFCF23-3B69-468F-B69F-88F6DE6A72F2}</a:tableStyleId>
              </a:tblPr>
              <a:tblGrid>
                <a:gridCol w="4320480"/>
                <a:gridCol w="4320480"/>
              </a:tblGrid>
              <a:tr h="20489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latin typeface="Arial Narrow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err="1" smtClean="0">
                          <a:latin typeface="Arial Narrow" pitchFamily="34" charset="0"/>
                          <a:cs typeface="Arial" pitchFamily="34" charset="0"/>
                        </a:rPr>
                        <a:t>Одноатомні</a:t>
                      </a:r>
                      <a:r>
                        <a:rPr lang="ru-RU" sz="4000" b="1" dirty="0" smtClean="0"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4000" b="1" dirty="0" err="1" smtClean="0">
                          <a:latin typeface="Arial Narrow" pitchFamily="34" charset="0"/>
                          <a:cs typeface="Arial" pitchFamily="34" charset="0"/>
                        </a:rPr>
                        <a:t>спирти</a:t>
                      </a:r>
                      <a:endParaRPr lang="ru-RU" sz="4000" b="1" dirty="0" smtClean="0">
                        <a:latin typeface="Arial Narrow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uk-UA" sz="36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C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kern="1200" dirty="0" smtClean="0">
                        <a:solidFill>
                          <a:schemeClr val="lt1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метанол</a:t>
                      </a:r>
                      <a:r>
                        <a:rPr lang="ru-RU" sz="3600" b="1" dirty="0" smtClean="0">
                          <a:latin typeface="Arial Narrow" pitchFamily="34" charset="0"/>
                        </a:rPr>
                        <a:t/>
                      </a:r>
                      <a:br>
                        <a:rPr lang="ru-RU" sz="3600" b="1" dirty="0" smtClean="0">
                          <a:latin typeface="Arial Narrow" pitchFamily="34" charset="0"/>
                        </a:rPr>
                      </a:br>
                      <a:r>
                        <a:rPr lang="ru-RU" sz="4000" b="1" kern="1200" dirty="0" err="1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етанол</a:t>
                      </a:r>
                      <a:endParaRPr lang="ru-RU" sz="4000" b="1" kern="1200" dirty="0" smtClean="0">
                        <a:solidFill>
                          <a:schemeClr val="lt1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lang="uk-UA" sz="4000" b="1" kern="1200" dirty="0">
                        <a:solidFill>
                          <a:schemeClr val="lt1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C09"/>
                    </a:solidFill>
                  </a:tcPr>
                </a:tc>
              </a:tr>
              <a:tr h="14812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4000" b="1" kern="1200" noProof="0" dirty="0" smtClean="0">
                        <a:solidFill>
                          <a:schemeClr val="lt1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4000" b="1" kern="1200" noProof="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Двоатомні</a:t>
                      </a:r>
                      <a:r>
                        <a:rPr lang="ru-RU" sz="3600" b="1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ru-RU" sz="4000" b="1" kern="1200" dirty="0" err="1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спирти</a:t>
                      </a:r>
                      <a:endParaRPr lang="ru-RU" sz="4000" b="1" kern="1200" dirty="0" smtClean="0">
                        <a:solidFill>
                          <a:schemeClr val="lt1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lang="uk-UA" sz="36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C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kern="1200" dirty="0" smtClean="0">
                        <a:solidFill>
                          <a:schemeClr val="lt1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 err="1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етиленгліколь</a:t>
                      </a:r>
                      <a:endParaRPr lang="uk-UA" sz="4000" b="1" kern="1200" dirty="0" smtClean="0">
                        <a:solidFill>
                          <a:schemeClr val="lt1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lang="uk-UA" sz="36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C09"/>
                    </a:solidFill>
                  </a:tcPr>
                </a:tc>
              </a:tr>
              <a:tr h="1914604">
                <a:tc>
                  <a:txBody>
                    <a:bodyPr/>
                    <a:lstStyle/>
                    <a:p>
                      <a:pPr lvl="0" algn="ctr"/>
                      <a:r>
                        <a:rPr lang="ru-RU" sz="4000" b="1" kern="1200" dirty="0" err="1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Трьохатомні</a:t>
                      </a:r>
                      <a:endParaRPr lang="ru-RU" sz="4000" b="1" kern="1200" dirty="0" smtClean="0">
                        <a:solidFill>
                          <a:schemeClr val="lt1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 algn="ctr"/>
                      <a:r>
                        <a:rPr lang="uk-UA" sz="4000" b="1" kern="120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спирти</a:t>
                      </a:r>
                      <a:r>
                        <a:rPr lang="uk-UA" sz="3600" b="1" dirty="0" smtClean="0">
                          <a:latin typeface="Arial Narrow" pitchFamily="34" charset="0"/>
                        </a:rPr>
                        <a:t> </a:t>
                      </a:r>
                      <a:endParaRPr lang="ru-RU" sz="3600" b="1" dirty="0" smtClean="0">
                        <a:latin typeface="Arial Narrow" pitchFamily="34" charset="0"/>
                      </a:endParaRPr>
                    </a:p>
                    <a:p>
                      <a:pPr algn="ctr"/>
                      <a:endParaRPr lang="uk-UA" sz="36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6C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4000" b="1" kern="1200" dirty="0" smtClean="0">
                        <a:solidFill>
                          <a:schemeClr val="lt1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4000" b="1" kern="120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гліцерин</a:t>
                      </a:r>
                    </a:p>
                    <a:p>
                      <a:pPr algn="ctr"/>
                      <a:endParaRPr lang="uk-UA" sz="36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6C0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1755</TotalTime>
  <Words>143</Words>
  <Application>Microsoft Office PowerPoint</Application>
  <PresentationFormat>Экран (4:3)</PresentationFormat>
  <Paragraphs>89</Paragraphs>
  <Slides>54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54</vt:i4>
      </vt:variant>
    </vt:vector>
  </HeadingPairs>
  <TitlesOfParts>
    <vt:vector size="57" baseType="lpstr">
      <vt:lpstr>Тема Office</vt:lpstr>
      <vt:lpstr>Кнопка</vt:lpstr>
      <vt:lpstr>Кутюр</vt:lpstr>
      <vt:lpstr>Презентация PowerPoint</vt:lpstr>
      <vt:lpstr>Класифікація  ліпідів</vt:lpstr>
      <vt:lpstr>Презентация PowerPoint</vt:lpstr>
      <vt:lpstr>Презентация PowerPoint</vt:lpstr>
      <vt:lpstr>Презентация PowerPoint</vt:lpstr>
      <vt:lpstr>гліцерин (гліцерол)   трьохатомний спирт  </vt:lpstr>
      <vt:lpstr>Спирти органічні сполуки,  що містять одну або більше гідроксильних груп  OH,  пов'язаних з атомом вуглецю</vt:lpstr>
      <vt:lpstr>Класифікація спиртів  (в залежності від  кількості  ОН-груп)</vt:lpstr>
      <vt:lpstr>Презентация PowerPoint</vt:lpstr>
      <vt:lpstr>етанол  етиловий спирт </vt:lpstr>
      <vt:lpstr>Презентация PowerPoint</vt:lpstr>
      <vt:lpstr>метанол CH3OH</vt:lpstr>
      <vt:lpstr>етиленгліколь –  двоатомний спирт</vt:lpstr>
      <vt:lpstr>гліцерол  (гліцерин)</vt:lpstr>
      <vt:lpstr>Жирні кислоти Fatty acids</vt:lpstr>
      <vt:lpstr>Жирні кислоти   містять ланцюг  з парним  числом   атомів  карбону  </vt:lpstr>
      <vt:lpstr>Типи  жирних  кислот</vt:lpstr>
      <vt:lpstr>Ненасичені   жирні кислоти (unsaturated)   СН3-(СН2)m- CH=CH-(CH2)n-COOH</vt:lpstr>
      <vt:lpstr>Насичені жирні кислоти (saturated)   CH3-(CH2)n-COOH</vt:lpstr>
      <vt:lpstr> Жири: тверді  (solid fats) рідкі  (олії, оils)</vt:lpstr>
      <vt:lpstr>Презентация PowerPoint</vt:lpstr>
      <vt:lpstr>молекула  жиру </vt:lpstr>
      <vt:lpstr>Дві частини молекули: гідрофільна голова гідрофобний хвіст </vt:lpstr>
      <vt:lpstr>Воски  складні эфіри  вищих жирних кислот  і вищих спиртів</vt:lpstr>
      <vt:lpstr>  Складні ліпіди </vt:lpstr>
      <vt:lpstr>Фосфоліпіди ліпід +  фосфатна кислота  + радикал </vt:lpstr>
      <vt:lpstr>Презентация PowerPoint</vt:lpstr>
      <vt:lpstr>Гліколіпіди ліпід + вуглевод </vt:lpstr>
      <vt:lpstr>Презентация PowerPoint</vt:lpstr>
      <vt:lpstr>Стероїди голова молекули має  кільцеву форму </vt:lpstr>
      <vt:lpstr>холестерол (холестерин)</vt:lpstr>
      <vt:lpstr>модель молекули  холестерола</vt:lpstr>
      <vt:lpstr>Презентация PowerPoint</vt:lpstr>
      <vt:lpstr>Презентация PowerPoint</vt:lpstr>
      <vt:lpstr>Презентация PowerPoint</vt:lpstr>
      <vt:lpstr>Енергетична   функція</vt:lpstr>
      <vt:lpstr>Структурна  функція </vt:lpstr>
      <vt:lpstr>Презентация PowerPoint</vt:lpstr>
      <vt:lpstr>Регуляторна  функція   </vt:lpstr>
      <vt:lpstr>Захисна  функція</vt:lpstr>
      <vt:lpstr>жирова капсула нирки</vt:lpstr>
      <vt:lpstr>жирова капсула ока</vt:lpstr>
      <vt:lpstr>Презентация PowerPoint</vt:lpstr>
      <vt:lpstr>Презентация PowerPoint</vt:lpstr>
      <vt:lpstr>ТЕПЛОІЗОЛЯЦІЙНА ФУНКЦІЯ</vt:lpstr>
      <vt:lpstr>Презентация PowerPoint</vt:lpstr>
      <vt:lpstr>ГІДРОІЗОЛЯЦІЙНА ФУНКЦІЯ</vt:lpstr>
      <vt:lpstr>ланолін –  шерстяний віск</vt:lpstr>
      <vt:lpstr>МЕТАБОЛІЧНА ФУНКЦІЯ </vt:lpstr>
      <vt:lpstr>Презентация PowerPoint</vt:lpstr>
      <vt:lpstr>жирнохвостий тушканчик</vt:lpstr>
      <vt:lpstr>Ехолокація</vt:lpstr>
      <vt:lpstr> «спермацет» у голові кашалота забезпечує ехолокацію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ліпіди</dc:title>
  <dc:creator>Admin</dc:creator>
  <cp:lastModifiedBy>Admin</cp:lastModifiedBy>
  <cp:revision>346</cp:revision>
  <dcterms:created xsi:type="dcterms:W3CDTF">2011-11-02T04:44:47Z</dcterms:created>
  <dcterms:modified xsi:type="dcterms:W3CDTF">2016-12-10T11:06:20Z</dcterms:modified>
</cp:coreProperties>
</file>