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47"/>
  </p:notesMasterIdLst>
  <p:sldIdLst>
    <p:sldId id="461" r:id="rId4"/>
    <p:sldId id="462" r:id="rId5"/>
    <p:sldId id="463" r:id="rId6"/>
    <p:sldId id="381" r:id="rId7"/>
    <p:sldId id="386" r:id="rId8"/>
    <p:sldId id="384" r:id="rId9"/>
    <p:sldId id="360" r:id="rId10"/>
    <p:sldId id="464" r:id="rId11"/>
    <p:sldId id="446" r:id="rId12"/>
    <p:sldId id="457" r:id="rId13"/>
    <p:sldId id="434" r:id="rId14"/>
    <p:sldId id="479" r:id="rId15"/>
    <p:sldId id="465" r:id="rId16"/>
    <p:sldId id="298" r:id="rId17"/>
    <p:sldId id="317" r:id="rId18"/>
    <p:sldId id="318" r:id="rId19"/>
    <p:sldId id="319" r:id="rId20"/>
    <p:sldId id="418" r:id="rId21"/>
    <p:sldId id="471" r:id="rId22"/>
    <p:sldId id="473" r:id="rId23"/>
    <p:sldId id="323" r:id="rId24"/>
    <p:sldId id="474" r:id="rId25"/>
    <p:sldId id="475" r:id="rId26"/>
    <p:sldId id="476" r:id="rId27"/>
    <p:sldId id="477" r:id="rId28"/>
    <p:sldId id="400" r:id="rId29"/>
    <p:sldId id="406" r:id="rId30"/>
    <p:sldId id="407" r:id="rId31"/>
    <p:sldId id="408" r:id="rId32"/>
    <p:sldId id="409" r:id="rId33"/>
    <p:sldId id="336" r:id="rId34"/>
    <p:sldId id="480" r:id="rId35"/>
    <p:sldId id="280" r:id="rId36"/>
    <p:sldId id="338" r:id="rId37"/>
    <p:sldId id="481" r:id="rId38"/>
    <p:sldId id="478" r:id="rId39"/>
    <p:sldId id="284" r:id="rId40"/>
    <p:sldId id="440" r:id="rId41"/>
    <p:sldId id="352" r:id="rId42"/>
    <p:sldId id="470" r:id="rId43"/>
    <p:sldId id="390" r:id="rId44"/>
    <p:sldId id="379" r:id="rId45"/>
    <p:sldId id="38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33"/>
    <a:srgbClr val="71DAFF"/>
    <a:srgbClr val="CCFF33"/>
    <a:srgbClr val="00602B"/>
    <a:srgbClr val="29C7FF"/>
    <a:srgbClr val="19F319"/>
    <a:srgbClr val="009242"/>
    <a:srgbClr val="79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9874" autoAdjust="0"/>
  </p:normalViewPr>
  <p:slideViewPr>
    <p:cSldViewPr showGuides="1">
      <p:cViewPr varScale="1">
        <p:scale>
          <a:sx n="74" d="100"/>
          <a:sy n="74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13C7-FE87-44F3-905D-A4DE5F0D36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9EB5D0-75DD-40BE-A390-6819665AEB44}">
      <dgm:prSet phldrT="[Текст]"/>
      <dgm:spPr>
        <a:solidFill>
          <a:srgbClr val="CCFF33"/>
        </a:solidFill>
      </dgm:spPr>
      <dgm:t>
        <a:bodyPr/>
        <a:lstStyle/>
        <a:p>
          <a:r>
            <a:rPr lang="uk-UA" b="1" dirty="0" smtClean="0">
              <a:solidFill>
                <a:srgbClr val="990033"/>
              </a:solidFill>
              <a:latin typeface="Arial Black" pitchFamily="34" charset="0"/>
            </a:rPr>
            <a:t>ферменти</a:t>
          </a:r>
        </a:p>
        <a:p>
          <a:r>
            <a:rPr lang="uk-UA" b="1" dirty="0" smtClean="0">
              <a:solidFill>
                <a:srgbClr val="990033"/>
              </a:solidFill>
              <a:latin typeface="Arial Black" pitchFamily="34" charset="0"/>
            </a:rPr>
            <a:t>за структурою</a:t>
          </a:r>
          <a:endParaRPr lang="uk-UA" b="1" dirty="0">
            <a:solidFill>
              <a:srgbClr val="990033"/>
            </a:solidFill>
            <a:latin typeface="Arial Black" pitchFamily="34" charset="0"/>
          </a:endParaRPr>
        </a:p>
      </dgm:t>
    </dgm:pt>
    <dgm:pt modelId="{9432BA96-9DAD-4D93-A833-2F5EAB63C7CA}" type="parTrans" cxnId="{3996A59D-D606-40E3-8E29-BCCADEF7EF3F}">
      <dgm:prSet/>
      <dgm:spPr/>
      <dgm:t>
        <a:bodyPr/>
        <a:lstStyle/>
        <a:p>
          <a:endParaRPr lang="uk-UA"/>
        </a:p>
      </dgm:t>
    </dgm:pt>
    <dgm:pt modelId="{FECD418F-F894-44B3-8BB6-452F93201B3C}" type="sibTrans" cxnId="{3996A59D-D606-40E3-8E29-BCCADEF7EF3F}">
      <dgm:prSet/>
      <dgm:spPr/>
      <dgm:t>
        <a:bodyPr/>
        <a:lstStyle/>
        <a:p>
          <a:endParaRPr lang="uk-UA"/>
        </a:p>
      </dgm:t>
    </dgm:pt>
    <dgm:pt modelId="{9C8DD08E-5712-49EB-B3A5-E99E56217083}">
      <dgm:prSet phldrT="[Текст]" custT="1"/>
      <dgm:spPr>
        <a:solidFill>
          <a:srgbClr val="71DAFF"/>
        </a:solidFill>
      </dgm:spPr>
      <dgm:t>
        <a:bodyPr/>
        <a:lstStyle/>
        <a:p>
          <a:r>
            <a:rPr lang="uk-UA" sz="5400" b="1" dirty="0" smtClean="0">
              <a:solidFill>
                <a:srgbClr val="990033"/>
              </a:solidFill>
              <a:latin typeface="Arial Black" pitchFamily="34" charset="0"/>
            </a:rPr>
            <a:t>прості</a:t>
          </a:r>
          <a:endParaRPr lang="uk-UA" sz="5400" b="1" dirty="0">
            <a:solidFill>
              <a:srgbClr val="990033"/>
            </a:solidFill>
            <a:latin typeface="Arial Black" pitchFamily="34" charset="0"/>
          </a:endParaRPr>
        </a:p>
      </dgm:t>
    </dgm:pt>
    <dgm:pt modelId="{1A4B2004-E3A8-4EAD-9EFD-79A4E33A079B}" type="parTrans" cxnId="{F8562276-3751-40EA-8684-640B2C73F7D6}">
      <dgm:prSet/>
      <dgm:spPr/>
      <dgm:t>
        <a:bodyPr/>
        <a:lstStyle/>
        <a:p>
          <a:endParaRPr lang="uk-UA"/>
        </a:p>
      </dgm:t>
    </dgm:pt>
    <dgm:pt modelId="{6EA4A154-3150-4BBF-A128-13DC1144D82B}" type="sibTrans" cxnId="{F8562276-3751-40EA-8684-640B2C73F7D6}">
      <dgm:prSet/>
      <dgm:spPr/>
      <dgm:t>
        <a:bodyPr/>
        <a:lstStyle/>
        <a:p>
          <a:endParaRPr lang="uk-UA"/>
        </a:p>
      </dgm:t>
    </dgm:pt>
    <dgm:pt modelId="{99A615A4-62E5-42F1-B848-D1ACC243F038}">
      <dgm:prSet phldrT="[Текст]" custT="1"/>
      <dgm:spPr>
        <a:solidFill>
          <a:srgbClr val="71DAFF"/>
        </a:solidFill>
      </dgm:spPr>
      <dgm:t>
        <a:bodyPr/>
        <a:lstStyle/>
        <a:p>
          <a:r>
            <a:rPr lang="uk-UA" sz="5400" b="1" dirty="0" smtClean="0">
              <a:solidFill>
                <a:srgbClr val="990033"/>
              </a:solidFill>
              <a:latin typeface="Arial Black" pitchFamily="34" charset="0"/>
            </a:rPr>
            <a:t>складні</a:t>
          </a:r>
          <a:endParaRPr lang="uk-UA" sz="3600" b="1" dirty="0">
            <a:solidFill>
              <a:srgbClr val="990033"/>
            </a:solidFill>
            <a:latin typeface="Arial Black" pitchFamily="34" charset="0"/>
          </a:endParaRPr>
        </a:p>
      </dgm:t>
    </dgm:pt>
    <dgm:pt modelId="{4FB555A6-9D59-42F5-9E7B-80170EC19495}" type="parTrans" cxnId="{07783739-0883-4E89-A6D4-04F97D0AE4ED}">
      <dgm:prSet/>
      <dgm:spPr/>
      <dgm:t>
        <a:bodyPr/>
        <a:lstStyle/>
        <a:p>
          <a:endParaRPr lang="uk-UA"/>
        </a:p>
      </dgm:t>
    </dgm:pt>
    <dgm:pt modelId="{B65BD110-324F-4A13-A30A-5CE19F7BB304}" type="sibTrans" cxnId="{07783739-0883-4E89-A6D4-04F97D0AE4ED}">
      <dgm:prSet/>
      <dgm:spPr/>
      <dgm:t>
        <a:bodyPr/>
        <a:lstStyle/>
        <a:p>
          <a:endParaRPr lang="uk-UA"/>
        </a:p>
      </dgm:t>
    </dgm:pt>
    <dgm:pt modelId="{4EC3B0C9-FBCC-4E5F-8C49-E993CF7303FA}" type="pres">
      <dgm:prSet presAssocID="{A61B13C7-FE87-44F3-905D-A4DE5F0D36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E312782-D296-4C95-A382-7605B16C8851}" type="pres">
      <dgm:prSet presAssocID="{F29EB5D0-75DD-40BE-A390-6819665AEB44}" presName="hierRoot1" presStyleCnt="0">
        <dgm:presLayoutVars>
          <dgm:hierBranch val="init"/>
        </dgm:presLayoutVars>
      </dgm:prSet>
      <dgm:spPr/>
    </dgm:pt>
    <dgm:pt modelId="{B86E197E-4F05-4C35-A454-101044D84732}" type="pres">
      <dgm:prSet presAssocID="{F29EB5D0-75DD-40BE-A390-6819665AEB44}" presName="rootComposite1" presStyleCnt="0"/>
      <dgm:spPr/>
    </dgm:pt>
    <dgm:pt modelId="{EA89A75A-D0C2-491D-BFE1-8A34009B1D96}" type="pres">
      <dgm:prSet presAssocID="{F29EB5D0-75DD-40BE-A390-6819665AEB44}" presName="rootText1" presStyleLbl="node0" presStyleIdx="0" presStyleCnt="1" custScaleX="124727" custScaleY="96539" custLinFactNeighborX="0" custLinFactNeighborY="-264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470C52-58B7-4FEF-AA51-9EE34F0E0F02}" type="pres">
      <dgm:prSet presAssocID="{F29EB5D0-75DD-40BE-A390-6819665AEB4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72B614F-9233-42BF-8AF5-392D6A9401C5}" type="pres">
      <dgm:prSet presAssocID="{F29EB5D0-75DD-40BE-A390-6819665AEB44}" presName="hierChild2" presStyleCnt="0"/>
      <dgm:spPr/>
    </dgm:pt>
    <dgm:pt modelId="{1F3A6F2C-A516-4778-9A16-5087BBF3C952}" type="pres">
      <dgm:prSet presAssocID="{1A4B2004-E3A8-4EAD-9EFD-79A4E33A079B}" presName="Name37" presStyleLbl="parChTrans1D2" presStyleIdx="0" presStyleCnt="2"/>
      <dgm:spPr/>
      <dgm:t>
        <a:bodyPr/>
        <a:lstStyle/>
        <a:p>
          <a:endParaRPr lang="uk-UA"/>
        </a:p>
      </dgm:t>
    </dgm:pt>
    <dgm:pt modelId="{28E7BF16-8ECC-4C97-95C8-393F762FC4BB}" type="pres">
      <dgm:prSet presAssocID="{9C8DD08E-5712-49EB-B3A5-E99E56217083}" presName="hierRoot2" presStyleCnt="0">
        <dgm:presLayoutVars>
          <dgm:hierBranch val="init"/>
        </dgm:presLayoutVars>
      </dgm:prSet>
      <dgm:spPr/>
    </dgm:pt>
    <dgm:pt modelId="{0CCEC731-9427-4D7F-ADEE-9064F3168108}" type="pres">
      <dgm:prSet presAssocID="{9C8DD08E-5712-49EB-B3A5-E99E56217083}" presName="rootComposite" presStyleCnt="0"/>
      <dgm:spPr/>
    </dgm:pt>
    <dgm:pt modelId="{BF0C8A9F-8330-40F0-8AB5-25D32303463F}" type="pres">
      <dgm:prSet presAssocID="{9C8DD08E-5712-49EB-B3A5-E99E5621708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BA3FE8-B5C3-4BAB-B898-D89A947F5AE3}" type="pres">
      <dgm:prSet presAssocID="{9C8DD08E-5712-49EB-B3A5-E99E56217083}" presName="rootConnector" presStyleLbl="node2" presStyleIdx="0" presStyleCnt="2"/>
      <dgm:spPr/>
      <dgm:t>
        <a:bodyPr/>
        <a:lstStyle/>
        <a:p>
          <a:endParaRPr lang="uk-UA"/>
        </a:p>
      </dgm:t>
    </dgm:pt>
    <dgm:pt modelId="{F3B5C1D3-872A-40E7-A956-2C18B144DFB5}" type="pres">
      <dgm:prSet presAssocID="{9C8DD08E-5712-49EB-B3A5-E99E56217083}" presName="hierChild4" presStyleCnt="0"/>
      <dgm:spPr/>
    </dgm:pt>
    <dgm:pt modelId="{8CF209E8-B2C7-42E6-91A0-E5D0FADD8AA8}" type="pres">
      <dgm:prSet presAssocID="{9C8DD08E-5712-49EB-B3A5-E99E56217083}" presName="hierChild5" presStyleCnt="0"/>
      <dgm:spPr/>
    </dgm:pt>
    <dgm:pt modelId="{82F0DE71-3FD8-4587-9508-253DD1DF24F7}" type="pres">
      <dgm:prSet presAssocID="{4FB555A6-9D59-42F5-9E7B-80170EC19495}" presName="Name37" presStyleLbl="parChTrans1D2" presStyleIdx="1" presStyleCnt="2"/>
      <dgm:spPr/>
      <dgm:t>
        <a:bodyPr/>
        <a:lstStyle/>
        <a:p>
          <a:endParaRPr lang="uk-UA"/>
        </a:p>
      </dgm:t>
    </dgm:pt>
    <dgm:pt modelId="{C38CAC85-7F7D-48AA-85D7-AD08BA4CF1F8}" type="pres">
      <dgm:prSet presAssocID="{99A615A4-62E5-42F1-B848-D1ACC243F038}" presName="hierRoot2" presStyleCnt="0">
        <dgm:presLayoutVars>
          <dgm:hierBranch val="init"/>
        </dgm:presLayoutVars>
      </dgm:prSet>
      <dgm:spPr/>
    </dgm:pt>
    <dgm:pt modelId="{FEBB4F96-13CE-40A5-883D-3636A80655EF}" type="pres">
      <dgm:prSet presAssocID="{99A615A4-62E5-42F1-B848-D1ACC243F038}" presName="rootComposite" presStyleCnt="0"/>
      <dgm:spPr/>
    </dgm:pt>
    <dgm:pt modelId="{B5111717-1064-437D-B17E-686BD8B8E7C1}" type="pres">
      <dgm:prSet presAssocID="{99A615A4-62E5-42F1-B848-D1ACC243F03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4BB647-FEAE-4389-91C0-C4C54F4D2587}" type="pres">
      <dgm:prSet presAssocID="{99A615A4-62E5-42F1-B848-D1ACC243F038}" presName="rootConnector" presStyleLbl="node2" presStyleIdx="1" presStyleCnt="2"/>
      <dgm:spPr/>
      <dgm:t>
        <a:bodyPr/>
        <a:lstStyle/>
        <a:p>
          <a:endParaRPr lang="uk-UA"/>
        </a:p>
      </dgm:t>
    </dgm:pt>
    <dgm:pt modelId="{EDFC01AC-D942-4844-8260-E1F3BEDFB829}" type="pres">
      <dgm:prSet presAssocID="{99A615A4-62E5-42F1-B848-D1ACC243F038}" presName="hierChild4" presStyleCnt="0"/>
      <dgm:spPr/>
    </dgm:pt>
    <dgm:pt modelId="{3854CF58-EDC5-4704-B5C1-CB07910195B2}" type="pres">
      <dgm:prSet presAssocID="{99A615A4-62E5-42F1-B848-D1ACC243F038}" presName="hierChild5" presStyleCnt="0"/>
      <dgm:spPr/>
    </dgm:pt>
    <dgm:pt modelId="{E12F2488-9FA2-4F36-8630-1AEAF9DD848F}" type="pres">
      <dgm:prSet presAssocID="{F29EB5D0-75DD-40BE-A390-6819665AEB44}" presName="hierChild3" presStyleCnt="0"/>
      <dgm:spPr/>
    </dgm:pt>
  </dgm:ptLst>
  <dgm:cxnLst>
    <dgm:cxn modelId="{F8562276-3751-40EA-8684-640B2C73F7D6}" srcId="{F29EB5D0-75DD-40BE-A390-6819665AEB44}" destId="{9C8DD08E-5712-49EB-B3A5-E99E56217083}" srcOrd="0" destOrd="0" parTransId="{1A4B2004-E3A8-4EAD-9EFD-79A4E33A079B}" sibTransId="{6EA4A154-3150-4BBF-A128-13DC1144D82B}"/>
    <dgm:cxn modelId="{66FDBEEE-B96D-41AD-995E-861BC6F51F36}" type="presOf" srcId="{4FB555A6-9D59-42F5-9E7B-80170EC19495}" destId="{82F0DE71-3FD8-4587-9508-253DD1DF24F7}" srcOrd="0" destOrd="0" presId="urn:microsoft.com/office/officeart/2005/8/layout/orgChart1"/>
    <dgm:cxn modelId="{3996A59D-D606-40E3-8E29-BCCADEF7EF3F}" srcId="{A61B13C7-FE87-44F3-905D-A4DE5F0D3639}" destId="{F29EB5D0-75DD-40BE-A390-6819665AEB44}" srcOrd="0" destOrd="0" parTransId="{9432BA96-9DAD-4D93-A833-2F5EAB63C7CA}" sibTransId="{FECD418F-F894-44B3-8BB6-452F93201B3C}"/>
    <dgm:cxn modelId="{38AA7971-64A9-4896-AC48-D392B48C2CB4}" type="presOf" srcId="{A61B13C7-FE87-44F3-905D-A4DE5F0D3639}" destId="{4EC3B0C9-FBCC-4E5F-8C49-E993CF7303FA}" srcOrd="0" destOrd="0" presId="urn:microsoft.com/office/officeart/2005/8/layout/orgChart1"/>
    <dgm:cxn modelId="{63A688F9-2825-4897-BE2F-BEA837333AFB}" type="presOf" srcId="{99A615A4-62E5-42F1-B848-D1ACC243F038}" destId="{B5111717-1064-437D-B17E-686BD8B8E7C1}" srcOrd="0" destOrd="0" presId="urn:microsoft.com/office/officeart/2005/8/layout/orgChart1"/>
    <dgm:cxn modelId="{07783739-0883-4E89-A6D4-04F97D0AE4ED}" srcId="{F29EB5D0-75DD-40BE-A390-6819665AEB44}" destId="{99A615A4-62E5-42F1-B848-D1ACC243F038}" srcOrd="1" destOrd="0" parTransId="{4FB555A6-9D59-42F5-9E7B-80170EC19495}" sibTransId="{B65BD110-324F-4A13-A30A-5CE19F7BB304}"/>
    <dgm:cxn modelId="{8E07CAFC-DB94-467E-B24F-23B40447C995}" type="presOf" srcId="{F29EB5D0-75DD-40BE-A390-6819665AEB44}" destId="{EA89A75A-D0C2-491D-BFE1-8A34009B1D96}" srcOrd="0" destOrd="0" presId="urn:microsoft.com/office/officeart/2005/8/layout/orgChart1"/>
    <dgm:cxn modelId="{BE4D3A1C-4C26-4A0B-BD1A-89AA0841C53D}" type="presOf" srcId="{F29EB5D0-75DD-40BE-A390-6819665AEB44}" destId="{BF470C52-58B7-4FEF-AA51-9EE34F0E0F02}" srcOrd="1" destOrd="0" presId="urn:microsoft.com/office/officeart/2005/8/layout/orgChart1"/>
    <dgm:cxn modelId="{34B6D2B8-7179-4DE0-B31F-74B279B29088}" type="presOf" srcId="{9C8DD08E-5712-49EB-B3A5-E99E56217083}" destId="{BF0C8A9F-8330-40F0-8AB5-25D32303463F}" srcOrd="0" destOrd="0" presId="urn:microsoft.com/office/officeart/2005/8/layout/orgChart1"/>
    <dgm:cxn modelId="{8068B8F3-AC21-4529-94F9-427C4EDDBA4E}" type="presOf" srcId="{99A615A4-62E5-42F1-B848-D1ACC243F038}" destId="{034BB647-FEAE-4389-91C0-C4C54F4D2587}" srcOrd="1" destOrd="0" presId="urn:microsoft.com/office/officeart/2005/8/layout/orgChart1"/>
    <dgm:cxn modelId="{DC0109B6-3AF3-4D32-919A-FC7A798DA2AC}" type="presOf" srcId="{1A4B2004-E3A8-4EAD-9EFD-79A4E33A079B}" destId="{1F3A6F2C-A516-4778-9A16-5087BBF3C952}" srcOrd="0" destOrd="0" presId="urn:microsoft.com/office/officeart/2005/8/layout/orgChart1"/>
    <dgm:cxn modelId="{26FBF65C-2600-45B1-B0BC-42F1BE6649C1}" type="presOf" srcId="{9C8DD08E-5712-49EB-B3A5-E99E56217083}" destId="{78BA3FE8-B5C3-4BAB-B898-D89A947F5AE3}" srcOrd="1" destOrd="0" presId="urn:microsoft.com/office/officeart/2005/8/layout/orgChart1"/>
    <dgm:cxn modelId="{EE20FE40-939C-4E17-8FC0-593ABFAC2B98}" type="presParOf" srcId="{4EC3B0C9-FBCC-4E5F-8C49-E993CF7303FA}" destId="{2E312782-D296-4C95-A382-7605B16C8851}" srcOrd="0" destOrd="0" presId="urn:microsoft.com/office/officeart/2005/8/layout/orgChart1"/>
    <dgm:cxn modelId="{3241FA74-85CD-42A8-901D-421696E7EEBC}" type="presParOf" srcId="{2E312782-D296-4C95-A382-7605B16C8851}" destId="{B86E197E-4F05-4C35-A454-101044D84732}" srcOrd="0" destOrd="0" presId="urn:microsoft.com/office/officeart/2005/8/layout/orgChart1"/>
    <dgm:cxn modelId="{B4CB3331-A086-4A1F-8974-60AE5310D00E}" type="presParOf" srcId="{B86E197E-4F05-4C35-A454-101044D84732}" destId="{EA89A75A-D0C2-491D-BFE1-8A34009B1D96}" srcOrd="0" destOrd="0" presId="urn:microsoft.com/office/officeart/2005/8/layout/orgChart1"/>
    <dgm:cxn modelId="{BD6F460E-4D61-41C2-85CE-B7900922493E}" type="presParOf" srcId="{B86E197E-4F05-4C35-A454-101044D84732}" destId="{BF470C52-58B7-4FEF-AA51-9EE34F0E0F02}" srcOrd="1" destOrd="0" presId="urn:microsoft.com/office/officeart/2005/8/layout/orgChart1"/>
    <dgm:cxn modelId="{7A82A296-29EA-453E-81CE-F5ED0883747A}" type="presParOf" srcId="{2E312782-D296-4C95-A382-7605B16C8851}" destId="{372B614F-9233-42BF-8AF5-392D6A9401C5}" srcOrd="1" destOrd="0" presId="urn:microsoft.com/office/officeart/2005/8/layout/orgChart1"/>
    <dgm:cxn modelId="{96C07EB2-35BD-40B2-AE89-CDA79CD7D1EC}" type="presParOf" srcId="{372B614F-9233-42BF-8AF5-392D6A9401C5}" destId="{1F3A6F2C-A516-4778-9A16-5087BBF3C952}" srcOrd="0" destOrd="0" presId="urn:microsoft.com/office/officeart/2005/8/layout/orgChart1"/>
    <dgm:cxn modelId="{249E238C-56C9-41C4-8859-1C617DF6EC1C}" type="presParOf" srcId="{372B614F-9233-42BF-8AF5-392D6A9401C5}" destId="{28E7BF16-8ECC-4C97-95C8-393F762FC4BB}" srcOrd="1" destOrd="0" presId="urn:microsoft.com/office/officeart/2005/8/layout/orgChart1"/>
    <dgm:cxn modelId="{23E0A7C1-5AF3-4EC9-92B8-B56B32361447}" type="presParOf" srcId="{28E7BF16-8ECC-4C97-95C8-393F762FC4BB}" destId="{0CCEC731-9427-4D7F-ADEE-9064F3168108}" srcOrd="0" destOrd="0" presId="urn:microsoft.com/office/officeart/2005/8/layout/orgChart1"/>
    <dgm:cxn modelId="{707D5AC6-226C-467B-B9EE-2CAA63866157}" type="presParOf" srcId="{0CCEC731-9427-4D7F-ADEE-9064F3168108}" destId="{BF0C8A9F-8330-40F0-8AB5-25D32303463F}" srcOrd="0" destOrd="0" presId="urn:microsoft.com/office/officeart/2005/8/layout/orgChart1"/>
    <dgm:cxn modelId="{4EBCCAF3-231D-4E17-B099-F03A4C77F000}" type="presParOf" srcId="{0CCEC731-9427-4D7F-ADEE-9064F3168108}" destId="{78BA3FE8-B5C3-4BAB-B898-D89A947F5AE3}" srcOrd="1" destOrd="0" presId="urn:microsoft.com/office/officeart/2005/8/layout/orgChart1"/>
    <dgm:cxn modelId="{EE60C4C6-2757-442D-937C-04155BF504C5}" type="presParOf" srcId="{28E7BF16-8ECC-4C97-95C8-393F762FC4BB}" destId="{F3B5C1D3-872A-40E7-A956-2C18B144DFB5}" srcOrd="1" destOrd="0" presId="urn:microsoft.com/office/officeart/2005/8/layout/orgChart1"/>
    <dgm:cxn modelId="{361DDFF0-523C-45FD-B037-EC32C23DC92B}" type="presParOf" srcId="{28E7BF16-8ECC-4C97-95C8-393F762FC4BB}" destId="{8CF209E8-B2C7-42E6-91A0-E5D0FADD8AA8}" srcOrd="2" destOrd="0" presId="urn:microsoft.com/office/officeart/2005/8/layout/orgChart1"/>
    <dgm:cxn modelId="{11BC774C-2D24-4EF1-935B-21372596F620}" type="presParOf" srcId="{372B614F-9233-42BF-8AF5-392D6A9401C5}" destId="{82F0DE71-3FD8-4587-9508-253DD1DF24F7}" srcOrd="2" destOrd="0" presId="urn:microsoft.com/office/officeart/2005/8/layout/orgChart1"/>
    <dgm:cxn modelId="{109D7146-7094-4CB7-A42C-F16425F35D68}" type="presParOf" srcId="{372B614F-9233-42BF-8AF5-392D6A9401C5}" destId="{C38CAC85-7F7D-48AA-85D7-AD08BA4CF1F8}" srcOrd="3" destOrd="0" presId="urn:microsoft.com/office/officeart/2005/8/layout/orgChart1"/>
    <dgm:cxn modelId="{285BE6CB-0119-4FC9-8825-FD4B8E193912}" type="presParOf" srcId="{C38CAC85-7F7D-48AA-85D7-AD08BA4CF1F8}" destId="{FEBB4F96-13CE-40A5-883D-3636A80655EF}" srcOrd="0" destOrd="0" presId="urn:microsoft.com/office/officeart/2005/8/layout/orgChart1"/>
    <dgm:cxn modelId="{AD3B1D79-A992-4E2F-B046-92D7AB057413}" type="presParOf" srcId="{FEBB4F96-13CE-40A5-883D-3636A80655EF}" destId="{B5111717-1064-437D-B17E-686BD8B8E7C1}" srcOrd="0" destOrd="0" presId="urn:microsoft.com/office/officeart/2005/8/layout/orgChart1"/>
    <dgm:cxn modelId="{D0FA8E7D-BB90-470A-8AE1-69886E330EC3}" type="presParOf" srcId="{FEBB4F96-13CE-40A5-883D-3636A80655EF}" destId="{034BB647-FEAE-4389-91C0-C4C54F4D2587}" srcOrd="1" destOrd="0" presId="urn:microsoft.com/office/officeart/2005/8/layout/orgChart1"/>
    <dgm:cxn modelId="{C656EFC2-9EA8-48CA-AD64-451146613201}" type="presParOf" srcId="{C38CAC85-7F7D-48AA-85D7-AD08BA4CF1F8}" destId="{EDFC01AC-D942-4844-8260-E1F3BEDFB829}" srcOrd="1" destOrd="0" presId="urn:microsoft.com/office/officeart/2005/8/layout/orgChart1"/>
    <dgm:cxn modelId="{838572F8-A2F8-494F-A69B-C968308BA9E1}" type="presParOf" srcId="{C38CAC85-7F7D-48AA-85D7-AD08BA4CF1F8}" destId="{3854CF58-EDC5-4704-B5C1-CB07910195B2}" srcOrd="2" destOrd="0" presId="urn:microsoft.com/office/officeart/2005/8/layout/orgChart1"/>
    <dgm:cxn modelId="{464FDD6F-3C22-45C4-B05F-4B033B0A4B6F}" type="presParOf" srcId="{2E312782-D296-4C95-A382-7605B16C8851}" destId="{E12F2488-9FA2-4F36-8630-1AEAF9DD8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B13C7-FE87-44F3-905D-A4DE5F0D36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9EB5D0-75DD-40BE-A390-6819665AEB44}">
      <dgm:prSet phldrT="[Текст]" custT="1"/>
      <dgm:spPr>
        <a:solidFill>
          <a:srgbClr val="CCFF33"/>
        </a:solidFill>
      </dgm:spPr>
      <dgm:t>
        <a:bodyPr/>
        <a:lstStyle/>
        <a:p>
          <a:r>
            <a:rPr lang="uk-UA" sz="4400" b="1" dirty="0" smtClean="0">
              <a:solidFill>
                <a:srgbClr val="990033"/>
              </a:solidFill>
              <a:latin typeface="Arial Black" pitchFamily="34" charset="0"/>
            </a:rPr>
            <a:t>складні ферменти</a:t>
          </a:r>
          <a:endParaRPr lang="uk-UA" sz="4400" b="1" dirty="0">
            <a:solidFill>
              <a:srgbClr val="990033"/>
            </a:solidFill>
            <a:latin typeface="Arial Black" pitchFamily="34" charset="0"/>
          </a:endParaRPr>
        </a:p>
      </dgm:t>
    </dgm:pt>
    <dgm:pt modelId="{9432BA96-9DAD-4D93-A833-2F5EAB63C7CA}" type="parTrans" cxnId="{3996A59D-D606-40E3-8E29-BCCADEF7EF3F}">
      <dgm:prSet/>
      <dgm:spPr/>
      <dgm:t>
        <a:bodyPr/>
        <a:lstStyle/>
        <a:p>
          <a:endParaRPr lang="uk-UA"/>
        </a:p>
      </dgm:t>
    </dgm:pt>
    <dgm:pt modelId="{FECD418F-F894-44B3-8BB6-452F93201B3C}" type="sibTrans" cxnId="{3996A59D-D606-40E3-8E29-BCCADEF7EF3F}">
      <dgm:prSet/>
      <dgm:spPr/>
      <dgm:t>
        <a:bodyPr/>
        <a:lstStyle/>
        <a:p>
          <a:endParaRPr lang="uk-UA"/>
        </a:p>
      </dgm:t>
    </dgm:pt>
    <dgm:pt modelId="{9C8DD08E-5712-49EB-B3A5-E99E56217083}">
      <dgm:prSet phldrT="[Текст]" custT="1"/>
      <dgm:spPr>
        <a:solidFill>
          <a:srgbClr val="71DAFF"/>
        </a:solidFill>
      </dgm:spPr>
      <dgm:t>
        <a:bodyPr/>
        <a:lstStyle/>
        <a:p>
          <a:r>
            <a:rPr lang="uk-UA" sz="3600" b="1" dirty="0" smtClean="0">
              <a:solidFill>
                <a:srgbClr val="990033"/>
              </a:solidFill>
              <a:latin typeface="Arial Black" pitchFamily="34" charset="0"/>
            </a:rPr>
            <a:t>амінокислоти</a:t>
          </a:r>
          <a:endParaRPr lang="uk-UA" sz="3600" b="1" dirty="0">
            <a:solidFill>
              <a:srgbClr val="990033"/>
            </a:solidFill>
            <a:latin typeface="Arial Black" pitchFamily="34" charset="0"/>
          </a:endParaRPr>
        </a:p>
      </dgm:t>
    </dgm:pt>
    <dgm:pt modelId="{1A4B2004-E3A8-4EAD-9EFD-79A4E33A079B}" type="parTrans" cxnId="{F8562276-3751-40EA-8684-640B2C73F7D6}">
      <dgm:prSet/>
      <dgm:spPr/>
      <dgm:t>
        <a:bodyPr/>
        <a:lstStyle/>
        <a:p>
          <a:endParaRPr lang="uk-UA"/>
        </a:p>
      </dgm:t>
    </dgm:pt>
    <dgm:pt modelId="{6EA4A154-3150-4BBF-A128-13DC1144D82B}" type="sibTrans" cxnId="{F8562276-3751-40EA-8684-640B2C73F7D6}">
      <dgm:prSet/>
      <dgm:spPr/>
      <dgm:t>
        <a:bodyPr/>
        <a:lstStyle/>
        <a:p>
          <a:endParaRPr lang="uk-UA"/>
        </a:p>
      </dgm:t>
    </dgm:pt>
    <dgm:pt modelId="{99A615A4-62E5-42F1-B848-D1ACC243F038}">
      <dgm:prSet phldrT="[Текст]" custT="1"/>
      <dgm:spPr>
        <a:solidFill>
          <a:srgbClr val="71DAFF"/>
        </a:solidFill>
      </dgm:spPr>
      <dgm:t>
        <a:bodyPr/>
        <a:lstStyle/>
        <a:p>
          <a:r>
            <a:rPr lang="uk-UA" sz="4800" b="1" dirty="0" err="1" smtClean="0">
              <a:solidFill>
                <a:srgbClr val="990033"/>
              </a:solidFill>
              <a:latin typeface="Arial Black" pitchFamily="34" charset="0"/>
            </a:rPr>
            <a:t>кофактор</a:t>
          </a:r>
          <a:endParaRPr lang="uk-UA" sz="5400" b="1" dirty="0">
            <a:solidFill>
              <a:srgbClr val="990033"/>
            </a:solidFill>
            <a:latin typeface="Arial Black" pitchFamily="34" charset="0"/>
          </a:endParaRPr>
        </a:p>
      </dgm:t>
    </dgm:pt>
    <dgm:pt modelId="{4FB555A6-9D59-42F5-9E7B-80170EC19495}" type="parTrans" cxnId="{07783739-0883-4E89-A6D4-04F97D0AE4ED}">
      <dgm:prSet/>
      <dgm:spPr/>
      <dgm:t>
        <a:bodyPr/>
        <a:lstStyle/>
        <a:p>
          <a:endParaRPr lang="uk-UA"/>
        </a:p>
      </dgm:t>
    </dgm:pt>
    <dgm:pt modelId="{B65BD110-324F-4A13-A30A-5CE19F7BB304}" type="sibTrans" cxnId="{07783739-0883-4E89-A6D4-04F97D0AE4ED}">
      <dgm:prSet/>
      <dgm:spPr/>
      <dgm:t>
        <a:bodyPr/>
        <a:lstStyle/>
        <a:p>
          <a:endParaRPr lang="uk-UA"/>
        </a:p>
      </dgm:t>
    </dgm:pt>
    <dgm:pt modelId="{4EC3B0C9-FBCC-4E5F-8C49-E993CF7303FA}" type="pres">
      <dgm:prSet presAssocID="{A61B13C7-FE87-44F3-905D-A4DE5F0D36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E312782-D296-4C95-A382-7605B16C8851}" type="pres">
      <dgm:prSet presAssocID="{F29EB5D0-75DD-40BE-A390-6819665AEB44}" presName="hierRoot1" presStyleCnt="0">
        <dgm:presLayoutVars>
          <dgm:hierBranch val="init"/>
        </dgm:presLayoutVars>
      </dgm:prSet>
      <dgm:spPr/>
    </dgm:pt>
    <dgm:pt modelId="{B86E197E-4F05-4C35-A454-101044D84732}" type="pres">
      <dgm:prSet presAssocID="{F29EB5D0-75DD-40BE-A390-6819665AEB44}" presName="rootComposite1" presStyleCnt="0"/>
      <dgm:spPr/>
    </dgm:pt>
    <dgm:pt modelId="{EA89A75A-D0C2-491D-BFE1-8A34009B1D96}" type="pres">
      <dgm:prSet presAssocID="{F29EB5D0-75DD-40BE-A390-6819665AEB44}" presName="rootText1" presStyleLbl="node0" presStyleIdx="0" presStyleCnt="1" custScaleX="124727" custLinFactNeighborX="0" custLinFactNeighborY="-188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470C52-58B7-4FEF-AA51-9EE34F0E0F02}" type="pres">
      <dgm:prSet presAssocID="{F29EB5D0-75DD-40BE-A390-6819665AEB4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72B614F-9233-42BF-8AF5-392D6A9401C5}" type="pres">
      <dgm:prSet presAssocID="{F29EB5D0-75DD-40BE-A390-6819665AEB44}" presName="hierChild2" presStyleCnt="0"/>
      <dgm:spPr/>
    </dgm:pt>
    <dgm:pt modelId="{1F3A6F2C-A516-4778-9A16-5087BBF3C952}" type="pres">
      <dgm:prSet presAssocID="{1A4B2004-E3A8-4EAD-9EFD-79A4E33A079B}" presName="Name37" presStyleLbl="parChTrans1D2" presStyleIdx="0" presStyleCnt="2"/>
      <dgm:spPr/>
      <dgm:t>
        <a:bodyPr/>
        <a:lstStyle/>
        <a:p>
          <a:endParaRPr lang="uk-UA"/>
        </a:p>
      </dgm:t>
    </dgm:pt>
    <dgm:pt modelId="{28E7BF16-8ECC-4C97-95C8-393F762FC4BB}" type="pres">
      <dgm:prSet presAssocID="{9C8DD08E-5712-49EB-B3A5-E99E56217083}" presName="hierRoot2" presStyleCnt="0">
        <dgm:presLayoutVars>
          <dgm:hierBranch val="init"/>
        </dgm:presLayoutVars>
      </dgm:prSet>
      <dgm:spPr/>
    </dgm:pt>
    <dgm:pt modelId="{0CCEC731-9427-4D7F-ADEE-9064F3168108}" type="pres">
      <dgm:prSet presAssocID="{9C8DD08E-5712-49EB-B3A5-E99E56217083}" presName="rootComposite" presStyleCnt="0"/>
      <dgm:spPr/>
    </dgm:pt>
    <dgm:pt modelId="{BF0C8A9F-8330-40F0-8AB5-25D32303463F}" type="pres">
      <dgm:prSet presAssocID="{9C8DD08E-5712-49EB-B3A5-E99E5621708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BA3FE8-B5C3-4BAB-B898-D89A947F5AE3}" type="pres">
      <dgm:prSet presAssocID="{9C8DD08E-5712-49EB-B3A5-E99E56217083}" presName="rootConnector" presStyleLbl="node2" presStyleIdx="0" presStyleCnt="2"/>
      <dgm:spPr/>
      <dgm:t>
        <a:bodyPr/>
        <a:lstStyle/>
        <a:p>
          <a:endParaRPr lang="uk-UA"/>
        </a:p>
      </dgm:t>
    </dgm:pt>
    <dgm:pt modelId="{F3B5C1D3-872A-40E7-A956-2C18B144DFB5}" type="pres">
      <dgm:prSet presAssocID="{9C8DD08E-5712-49EB-B3A5-E99E56217083}" presName="hierChild4" presStyleCnt="0"/>
      <dgm:spPr/>
    </dgm:pt>
    <dgm:pt modelId="{8CF209E8-B2C7-42E6-91A0-E5D0FADD8AA8}" type="pres">
      <dgm:prSet presAssocID="{9C8DD08E-5712-49EB-B3A5-E99E56217083}" presName="hierChild5" presStyleCnt="0"/>
      <dgm:spPr/>
    </dgm:pt>
    <dgm:pt modelId="{82F0DE71-3FD8-4587-9508-253DD1DF24F7}" type="pres">
      <dgm:prSet presAssocID="{4FB555A6-9D59-42F5-9E7B-80170EC19495}" presName="Name37" presStyleLbl="parChTrans1D2" presStyleIdx="1" presStyleCnt="2"/>
      <dgm:spPr/>
      <dgm:t>
        <a:bodyPr/>
        <a:lstStyle/>
        <a:p>
          <a:endParaRPr lang="uk-UA"/>
        </a:p>
      </dgm:t>
    </dgm:pt>
    <dgm:pt modelId="{C38CAC85-7F7D-48AA-85D7-AD08BA4CF1F8}" type="pres">
      <dgm:prSet presAssocID="{99A615A4-62E5-42F1-B848-D1ACC243F038}" presName="hierRoot2" presStyleCnt="0">
        <dgm:presLayoutVars>
          <dgm:hierBranch val="init"/>
        </dgm:presLayoutVars>
      </dgm:prSet>
      <dgm:spPr/>
    </dgm:pt>
    <dgm:pt modelId="{FEBB4F96-13CE-40A5-883D-3636A80655EF}" type="pres">
      <dgm:prSet presAssocID="{99A615A4-62E5-42F1-B848-D1ACC243F038}" presName="rootComposite" presStyleCnt="0"/>
      <dgm:spPr/>
    </dgm:pt>
    <dgm:pt modelId="{B5111717-1064-437D-B17E-686BD8B8E7C1}" type="pres">
      <dgm:prSet presAssocID="{99A615A4-62E5-42F1-B848-D1ACC243F03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4BB647-FEAE-4389-91C0-C4C54F4D2587}" type="pres">
      <dgm:prSet presAssocID="{99A615A4-62E5-42F1-B848-D1ACC243F038}" presName="rootConnector" presStyleLbl="node2" presStyleIdx="1" presStyleCnt="2"/>
      <dgm:spPr/>
      <dgm:t>
        <a:bodyPr/>
        <a:lstStyle/>
        <a:p>
          <a:endParaRPr lang="uk-UA"/>
        </a:p>
      </dgm:t>
    </dgm:pt>
    <dgm:pt modelId="{EDFC01AC-D942-4844-8260-E1F3BEDFB829}" type="pres">
      <dgm:prSet presAssocID="{99A615A4-62E5-42F1-B848-D1ACC243F038}" presName="hierChild4" presStyleCnt="0"/>
      <dgm:spPr/>
    </dgm:pt>
    <dgm:pt modelId="{3854CF58-EDC5-4704-B5C1-CB07910195B2}" type="pres">
      <dgm:prSet presAssocID="{99A615A4-62E5-42F1-B848-D1ACC243F038}" presName="hierChild5" presStyleCnt="0"/>
      <dgm:spPr/>
    </dgm:pt>
    <dgm:pt modelId="{E12F2488-9FA2-4F36-8630-1AEAF9DD848F}" type="pres">
      <dgm:prSet presAssocID="{F29EB5D0-75DD-40BE-A390-6819665AEB44}" presName="hierChild3" presStyleCnt="0"/>
      <dgm:spPr/>
    </dgm:pt>
  </dgm:ptLst>
  <dgm:cxnLst>
    <dgm:cxn modelId="{E6A9E64C-49F6-4A86-9D63-89F2554A24AF}" type="presOf" srcId="{A61B13C7-FE87-44F3-905D-A4DE5F0D3639}" destId="{4EC3B0C9-FBCC-4E5F-8C49-E993CF7303FA}" srcOrd="0" destOrd="0" presId="urn:microsoft.com/office/officeart/2005/8/layout/orgChart1"/>
    <dgm:cxn modelId="{F8562276-3751-40EA-8684-640B2C73F7D6}" srcId="{F29EB5D0-75DD-40BE-A390-6819665AEB44}" destId="{9C8DD08E-5712-49EB-B3A5-E99E56217083}" srcOrd="0" destOrd="0" parTransId="{1A4B2004-E3A8-4EAD-9EFD-79A4E33A079B}" sibTransId="{6EA4A154-3150-4BBF-A128-13DC1144D82B}"/>
    <dgm:cxn modelId="{18EF510D-05F3-4319-A03F-58C5F54E0DDC}" type="presOf" srcId="{1A4B2004-E3A8-4EAD-9EFD-79A4E33A079B}" destId="{1F3A6F2C-A516-4778-9A16-5087BBF3C952}" srcOrd="0" destOrd="0" presId="urn:microsoft.com/office/officeart/2005/8/layout/orgChart1"/>
    <dgm:cxn modelId="{D031F5D0-513A-401B-B513-72FFA7CF5A2F}" type="presOf" srcId="{4FB555A6-9D59-42F5-9E7B-80170EC19495}" destId="{82F0DE71-3FD8-4587-9508-253DD1DF24F7}" srcOrd="0" destOrd="0" presId="urn:microsoft.com/office/officeart/2005/8/layout/orgChart1"/>
    <dgm:cxn modelId="{3996A59D-D606-40E3-8E29-BCCADEF7EF3F}" srcId="{A61B13C7-FE87-44F3-905D-A4DE5F0D3639}" destId="{F29EB5D0-75DD-40BE-A390-6819665AEB44}" srcOrd="0" destOrd="0" parTransId="{9432BA96-9DAD-4D93-A833-2F5EAB63C7CA}" sibTransId="{FECD418F-F894-44B3-8BB6-452F93201B3C}"/>
    <dgm:cxn modelId="{116A4D65-6E78-4987-8729-C13BB8714122}" type="presOf" srcId="{F29EB5D0-75DD-40BE-A390-6819665AEB44}" destId="{BF470C52-58B7-4FEF-AA51-9EE34F0E0F02}" srcOrd="1" destOrd="0" presId="urn:microsoft.com/office/officeart/2005/8/layout/orgChart1"/>
    <dgm:cxn modelId="{7A389FBB-6C81-4043-9D37-0CC5A257E4DF}" type="presOf" srcId="{99A615A4-62E5-42F1-B848-D1ACC243F038}" destId="{034BB647-FEAE-4389-91C0-C4C54F4D2587}" srcOrd="1" destOrd="0" presId="urn:microsoft.com/office/officeart/2005/8/layout/orgChart1"/>
    <dgm:cxn modelId="{CD683A72-F682-404F-A42D-B8F19A2ED9EC}" type="presOf" srcId="{9C8DD08E-5712-49EB-B3A5-E99E56217083}" destId="{78BA3FE8-B5C3-4BAB-B898-D89A947F5AE3}" srcOrd="1" destOrd="0" presId="urn:microsoft.com/office/officeart/2005/8/layout/orgChart1"/>
    <dgm:cxn modelId="{C7640BA6-0502-429D-A719-A66BB674D15B}" type="presOf" srcId="{99A615A4-62E5-42F1-B848-D1ACC243F038}" destId="{B5111717-1064-437D-B17E-686BD8B8E7C1}" srcOrd="0" destOrd="0" presId="urn:microsoft.com/office/officeart/2005/8/layout/orgChart1"/>
    <dgm:cxn modelId="{07783739-0883-4E89-A6D4-04F97D0AE4ED}" srcId="{F29EB5D0-75DD-40BE-A390-6819665AEB44}" destId="{99A615A4-62E5-42F1-B848-D1ACC243F038}" srcOrd="1" destOrd="0" parTransId="{4FB555A6-9D59-42F5-9E7B-80170EC19495}" sibTransId="{B65BD110-324F-4A13-A30A-5CE19F7BB304}"/>
    <dgm:cxn modelId="{206A147F-5280-4033-956B-61A70C6A3B3A}" type="presOf" srcId="{F29EB5D0-75DD-40BE-A390-6819665AEB44}" destId="{EA89A75A-D0C2-491D-BFE1-8A34009B1D96}" srcOrd="0" destOrd="0" presId="urn:microsoft.com/office/officeart/2005/8/layout/orgChart1"/>
    <dgm:cxn modelId="{A779DC01-9DB6-4B34-9FDF-497AF2B4862F}" type="presOf" srcId="{9C8DD08E-5712-49EB-B3A5-E99E56217083}" destId="{BF0C8A9F-8330-40F0-8AB5-25D32303463F}" srcOrd="0" destOrd="0" presId="urn:microsoft.com/office/officeart/2005/8/layout/orgChart1"/>
    <dgm:cxn modelId="{C17930FD-9191-4669-8836-061F17A8044B}" type="presParOf" srcId="{4EC3B0C9-FBCC-4E5F-8C49-E993CF7303FA}" destId="{2E312782-D296-4C95-A382-7605B16C8851}" srcOrd="0" destOrd="0" presId="urn:microsoft.com/office/officeart/2005/8/layout/orgChart1"/>
    <dgm:cxn modelId="{0A50EF23-C48B-4E53-B8B1-28D7B3C7D6F1}" type="presParOf" srcId="{2E312782-D296-4C95-A382-7605B16C8851}" destId="{B86E197E-4F05-4C35-A454-101044D84732}" srcOrd="0" destOrd="0" presId="urn:microsoft.com/office/officeart/2005/8/layout/orgChart1"/>
    <dgm:cxn modelId="{63C53AF2-2A4B-4A75-BE24-69FBC72B2070}" type="presParOf" srcId="{B86E197E-4F05-4C35-A454-101044D84732}" destId="{EA89A75A-D0C2-491D-BFE1-8A34009B1D96}" srcOrd="0" destOrd="0" presId="urn:microsoft.com/office/officeart/2005/8/layout/orgChart1"/>
    <dgm:cxn modelId="{7A742612-5BC3-42BC-83E2-5CAF2E5CF811}" type="presParOf" srcId="{B86E197E-4F05-4C35-A454-101044D84732}" destId="{BF470C52-58B7-4FEF-AA51-9EE34F0E0F02}" srcOrd="1" destOrd="0" presId="urn:microsoft.com/office/officeart/2005/8/layout/orgChart1"/>
    <dgm:cxn modelId="{6E25911E-5DCC-484C-916D-AF6369CFBAB6}" type="presParOf" srcId="{2E312782-D296-4C95-A382-7605B16C8851}" destId="{372B614F-9233-42BF-8AF5-392D6A9401C5}" srcOrd="1" destOrd="0" presId="urn:microsoft.com/office/officeart/2005/8/layout/orgChart1"/>
    <dgm:cxn modelId="{D139512E-37C0-4F48-AC3B-8E342CA095F8}" type="presParOf" srcId="{372B614F-9233-42BF-8AF5-392D6A9401C5}" destId="{1F3A6F2C-A516-4778-9A16-5087BBF3C952}" srcOrd="0" destOrd="0" presId="urn:microsoft.com/office/officeart/2005/8/layout/orgChart1"/>
    <dgm:cxn modelId="{C862C824-E1C4-48E9-846C-2BB107FE4552}" type="presParOf" srcId="{372B614F-9233-42BF-8AF5-392D6A9401C5}" destId="{28E7BF16-8ECC-4C97-95C8-393F762FC4BB}" srcOrd="1" destOrd="0" presId="urn:microsoft.com/office/officeart/2005/8/layout/orgChart1"/>
    <dgm:cxn modelId="{877489E4-F2E1-4815-A1CC-8DABE081A53E}" type="presParOf" srcId="{28E7BF16-8ECC-4C97-95C8-393F762FC4BB}" destId="{0CCEC731-9427-4D7F-ADEE-9064F3168108}" srcOrd="0" destOrd="0" presId="urn:microsoft.com/office/officeart/2005/8/layout/orgChart1"/>
    <dgm:cxn modelId="{BCFC328E-DE5A-4171-9309-1A9E14D11633}" type="presParOf" srcId="{0CCEC731-9427-4D7F-ADEE-9064F3168108}" destId="{BF0C8A9F-8330-40F0-8AB5-25D32303463F}" srcOrd="0" destOrd="0" presId="urn:microsoft.com/office/officeart/2005/8/layout/orgChart1"/>
    <dgm:cxn modelId="{E2815F43-9DC6-4D14-A7D3-5F6D931B37DE}" type="presParOf" srcId="{0CCEC731-9427-4D7F-ADEE-9064F3168108}" destId="{78BA3FE8-B5C3-4BAB-B898-D89A947F5AE3}" srcOrd="1" destOrd="0" presId="urn:microsoft.com/office/officeart/2005/8/layout/orgChart1"/>
    <dgm:cxn modelId="{CE6A3BCE-E419-4497-AFDE-220AC40B5067}" type="presParOf" srcId="{28E7BF16-8ECC-4C97-95C8-393F762FC4BB}" destId="{F3B5C1D3-872A-40E7-A956-2C18B144DFB5}" srcOrd="1" destOrd="0" presId="urn:microsoft.com/office/officeart/2005/8/layout/orgChart1"/>
    <dgm:cxn modelId="{643C67A0-3AD4-4ED1-AD34-68D5CC652393}" type="presParOf" srcId="{28E7BF16-8ECC-4C97-95C8-393F762FC4BB}" destId="{8CF209E8-B2C7-42E6-91A0-E5D0FADD8AA8}" srcOrd="2" destOrd="0" presId="urn:microsoft.com/office/officeart/2005/8/layout/orgChart1"/>
    <dgm:cxn modelId="{770B0385-0ED0-4F44-8C19-F6239BB7C53F}" type="presParOf" srcId="{372B614F-9233-42BF-8AF5-392D6A9401C5}" destId="{82F0DE71-3FD8-4587-9508-253DD1DF24F7}" srcOrd="2" destOrd="0" presId="urn:microsoft.com/office/officeart/2005/8/layout/orgChart1"/>
    <dgm:cxn modelId="{A17E616C-8D39-41EB-BEFA-F0A6B89A28B3}" type="presParOf" srcId="{372B614F-9233-42BF-8AF5-392D6A9401C5}" destId="{C38CAC85-7F7D-48AA-85D7-AD08BA4CF1F8}" srcOrd="3" destOrd="0" presId="urn:microsoft.com/office/officeart/2005/8/layout/orgChart1"/>
    <dgm:cxn modelId="{233D2CB9-BB6D-4416-8074-C008CC8AEBE2}" type="presParOf" srcId="{C38CAC85-7F7D-48AA-85D7-AD08BA4CF1F8}" destId="{FEBB4F96-13CE-40A5-883D-3636A80655EF}" srcOrd="0" destOrd="0" presId="urn:microsoft.com/office/officeart/2005/8/layout/orgChart1"/>
    <dgm:cxn modelId="{8BE5EDAC-651C-411A-9151-03D847B91F58}" type="presParOf" srcId="{FEBB4F96-13CE-40A5-883D-3636A80655EF}" destId="{B5111717-1064-437D-B17E-686BD8B8E7C1}" srcOrd="0" destOrd="0" presId="urn:microsoft.com/office/officeart/2005/8/layout/orgChart1"/>
    <dgm:cxn modelId="{796B6DC0-1FA5-4D91-8985-8CF8A4F59142}" type="presParOf" srcId="{FEBB4F96-13CE-40A5-883D-3636A80655EF}" destId="{034BB647-FEAE-4389-91C0-C4C54F4D2587}" srcOrd="1" destOrd="0" presId="urn:microsoft.com/office/officeart/2005/8/layout/orgChart1"/>
    <dgm:cxn modelId="{B4255A1B-8BB1-4443-9FC3-B42E24DAF13E}" type="presParOf" srcId="{C38CAC85-7F7D-48AA-85D7-AD08BA4CF1F8}" destId="{EDFC01AC-D942-4844-8260-E1F3BEDFB829}" srcOrd="1" destOrd="0" presId="urn:microsoft.com/office/officeart/2005/8/layout/orgChart1"/>
    <dgm:cxn modelId="{F09407A9-D3AF-43E4-81BE-472863C6E242}" type="presParOf" srcId="{C38CAC85-7F7D-48AA-85D7-AD08BA4CF1F8}" destId="{3854CF58-EDC5-4704-B5C1-CB07910195B2}" srcOrd="2" destOrd="0" presId="urn:microsoft.com/office/officeart/2005/8/layout/orgChart1"/>
    <dgm:cxn modelId="{42267BF2-ECAC-4C0A-9F61-FB29788ED379}" type="presParOf" srcId="{2E312782-D296-4C95-A382-7605B16C8851}" destId="{E12F2488-9FA2-4F36-8630-1AEAF9DD8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D3513-0E48-429E-A8C5-248D3090E6DA}" type="doc">
      <dgm:prSet loTypeId="urn:microsoft.com/office/officeart/2005/8/layout/hierarchy4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2587CF43-F1F5-4996-935B-76277888DD9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sz="54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rPr>
            <a:t>КОФАКТОРИ</a:t>
          </a:r>
          <a:endParaRPr lang="uk-UA" sz="6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FF0000"/>
            </a:solidFill>
            <a:effectLst/>
            <a:latin typeface="Arial Black" pitchFamily="34" charset="0"/>
            <a:cs typeface="Arial" pitchFamily="34" charset="0"/>
          </a:endParaRPr>
        </a:p>
      </dgm:t>
    </dgm:pt>
    <dgm:pt modelId="{330B1CB0-E3BB-41BD-A84B-2DB4736D6EDD}" type="parTrans" cxnId="{4A0B2A34-F86B-4C1B-8F32-B76B27188673}">
      <dgm:prSet/>
      <dgm:spPr/>
      <dgm:t>
        <a:bodyPr/>
        <a:lstStyle/>
        <a:p>
          <a:endParaRPr lang="uk-UA"/>
        </a:p>
      </dgm:t>
    </dgm:pt>
    <dgm:pt modelId="{B4FCBF48-0673-4E44-B5AB-03ABC3215C04}" type="sibTrans" cxnId="{4A0B2A34-F86B-4C1B-8F32-B76B27188673}">
      <dgm:prSet/>
      <dgm:spPr/>
      <dgm:t>
        <a:bodyPr/>
        <a:lstStyle/>
        <a:p>
          <a:endParaRPr lang="uk-UA"/>
        </a:p>
      </dgm:t>
    </dgm:pt>
    <dgm:pt modelId="{6A4A8489-584F-4C6D-9491-3769E7DEB9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54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простетичні</a:t>
          </a:r>
          <a:r>
            <a:rPr lang="uk-UA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групи</a:t>
          </a:r>
          <a:endParaRPr lang="uk-UA" sz="5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3651F9F-7D81-45DC-9131-32B651A57EFB}" type="parTrans" cxnId="{E09138EB-E716-4A1C-B1C7-54F14E584D44}">
      <dgm:prSet/>
      <dgm:spPr/>
      <dgm:t>
        <a:bodyPr/>
        <a:lstStyle/>
        <a:p>
          <a:endParaRPr lang="uk-UA"/>
        </a:p>
      </dgm:t>
    </dgm:pt>
    <dgm:pt modelId="{055C6961-EBB5-4D7B-86CC-351ADF72A61F}" type="sibTrans" cxnId="{E09138EB-E716-4A1C-B1C7-54F14E584D44}">
      <dgm:prSet/>
      <dgm:spPr/>
      <dgm:t>
        <a:bodyPr/>
        <a:lstStyle/>
        <a:p>
          <a:endParaRPr lang="uk-UA"/>
        </a:p>
      </dgm:t>
    </dgm:pt>
    <dgm:pt modelId="{05241BCD-BF5A-42C7-8904-7BC0231D215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коферменти</a:t>
          </a:r>
          <a:endParaRPr lang="uk-UA" sz="6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9A6934A-C722-4AF2-B4E2-A3454BA21204}" type="parTrans" cxnId="{91A91E0A-5F82-40D0-BF97-D20E56EE3F83}">
      <dgm:prSet/>
      <dgm:spPr/>
      <dgm:t>
        <a:bodyPr/>
        <a:lstStyle/>
        <a:p>
          <a:endParaRPr lang="uk-UA"/>
        </a:p>
      </dgm:t>
    </dgm:pt>
    <dgm:pt modelId="{7D6E001D-9DA6-4AD1-8039-EFCA69D3320E}" type="sibTrans" cxnId="{91A91E0A-5F82-40D0-BF97-D20E56EE3F83}">
      <dgm:prSet/>
      <dgm:spPr/>
      <dgm:t>
        <a:bodyPr/>
        <a:lstStyle/>
        <a:p>
          <a:endParaRPr lang="uk-UA"/>
        </a:p>
      </dgm:t>
    </dgm:pt>
    <dgm:pt modelId="{CF6454FD-5DBB-4A3A-AEAB-4CC5954D09FF}" type="pres">
      <dgm:prSet presAssocID="{449D3513-0E48-429E-A8C5-248D3090E6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3600D66-0BD8-4FB4-8AC1-ADB06A4495D8}" type="pres">
      <dgm:prSet presAssocID="{2587CF43-F1F5-4996-935B-76277888DD9A}" presName="vertOne" presStyleCnt="0"/>
      <dgm:spPr/>
    </dgm:pt>
    <dgm:pt modelId="{D66E3169-4EBA-4B67-BB13-41C601FCB66B}" type="pres">
      <dgm:prSet presAssocID="{2587CF43-F1F5-4996-935B-76277888DD9A}" presName="txOne" presStyleLbl="node0" presStyleIdx="0" presStyleCnt="1" custScaleY="49949" custLinFactNeighborY="155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DB51AA6-E496-427E-8E9D-6A84827D6ADF}" type="pres">
      <dgm:prSet presAssocID="{2587CF43-F1F5-4996-935B-76277888DD9A}" presName="parTransOne" presStyleCnt="0"/>
      <dgm:spPr/>
    </dgm:pt>
    <dgm:pt modelId="{0DEF6C81-6982-420A-9AC1-71A8C4ABA7C5}" type="pres">
      <dgm:prSet presAssocID="{2587CF43-F1F5-4996-935B-76277888DD9A}" presName="horzOne" presStyleCnt="0"/>
      <dgm:spPr/>
    </dgm:pt>
    <dgm:pt modelId="{FC856184-14DD-447E-8460-1B594AC6850F}" type="pres">
      <dgm:prSet presAssocID="{6A4A8489-584F-4C6D-9491-3769E7DEB993}" presName="vertTwo" presStyleCnt="0"/>
      <dgm:spPr/>
    </dgm:pt>
    <dgm:pt modelId="{FED8E792-1498-40F1-90A6-7EB4ECB697CA}" type="pres">
      <dgm:prSet presAssocID="{6A4A8489-584F-4C6D-9491-3769E7DEB993}" presName="txTwo" presStyleLbl="node2" presStyleIdx="0" presStyleCnt="1" custScaleY="75078" custLinFactNeighborY="-19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021929-6FF8-4D02-A052-5C65A92435C7}" type="pres">
      <dgm:prSet presAssocID="{6A4A8489-584F-4C6D-9491-3769E7DEB993}" presName="parTransTwo" presStyleCnt="0"/>
      <dgm:spPr/>
    </dgm:pt>
    <dgm:pt modelId="{E4A7927F-C544-4702-BF93-B19178D4E124}" type="pres">
      <dgm:prSet presAssocID="{6A4A8489-584F-4C6D-9491-3769E7DEB993}" presName="horzTwo" presStyleCnt="0"/>
      <dgm:spPr/>
    </dgm:pt>
    <dgm:pt modelId="{7F81ABA5-83C3-44F9-862A-C46E7F96C7A0}" type="pres">
      <dgm:prSet presAssocID="{05241BCD-BF5A-42C7-8904-7BC0231D215B}" presName="vertThree" presStyleCnt="0"/>
      <dgm:spPr/>
    </dgm:pt>
    <dgm:pt modelId="{40B97C90-7501-4252-9E30-B9EE7448A0C2}" type="pres">
      <dgm:prSet presAssocID="{05241BCD-BF5A-42C7-8904-7BC0231D215B}" presName="txThree" presStyleLbl="node3" presStyleIdx="0" presStyleCnt="1" custScaleY="62135" custLinFactNeighborY="-17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6FFFA35-4590-4EDD-A7F9-EDF83AD62E80}" type="pres">
      <dgm:prSet presAssocID="{05241BCD-BF5A-42C7-8904-7BC0231D215B}" presName="horzThree" presStyleCnt="0"/>
      <dgm:spPr/>
    </dgm:pt>
  </dgm:ptLst>
  <dgm:cxnLst>
    <dgm:cxn modelId="{4A0B2A34-F86B-4C1B-8F32-B76B27188673}" srcId="{449D3513-0E48-429E-A8C5-248D3090E6DA}" destId="{2587CF43-F1F5-4996-935B-76277888DD9A}" srcOrd="0" destOrd="0" parTransId="{330B1CB0-E3BB-41BD-A84B-2DB4736D6EDD}" sibTransId="{B4FCBF48-0673-4E44-B5AB-03ABC3215C04}"/>
    <dgm:cxn modelId="{8E029BA1-DFDB-45F4-B46C-2F3AEED216B3}" type="presOf" srcId="{6A4A8489-584F-4C6D-9491-3769E7DEB993}" destId="{FED8E792-1498-40F1-90A6-7EB4ECB697CA}" srcOrd="0" destOrd="0" presId="urn:microsoft.com/office/officeart/2005/8/layout/hierarchy4"/>
    <dgm:cxn modelId="{42C8CD3A-F5F4-43D1-9C7A-0F20BF55B392}" type="presOf" srcId="{449D3513-0E48-429E-A8C5-248D3090E6DA}" destId="{CF6454FD-5DBB-4A3A-AEAB-4CC5954D09FF}" srcOrd="0" destOrd="0" presId="urn:microsoft.com/office/officeart/2005/8/layout/hierarchy4"/>
    <dgm:cxn modelId="{5B7908E9-FD90-4A3D-A349-B09C37EC57A9}" type="presOf" srcId="{05241BCD-BF5A-42C7-8904-7BC0231D215B}" destId="{40B97C90-7501-4252-9E30-B9EE7448A0C2}" srcOrd="0" destOrd="0" presId="urn:microsoft.com/office/officeart/2005/8/layout/hierarchy4"/>
    <dgm:cxn modelId="{91A91E0A-5F82-40D0-BF97-D20E56EE3F83}" srcId="{6A4A8489-584F-4C6D-9491-3769E7DEB993}" destId="{05241BCD-BF5A-42C7-8904-7BC0231D215B}" srcOrd="0" destOrd="0" parTransId="{C9A6934A-C722-4AF2-B4E2-A3454BA21204}" sibTransId="{7D6E001D-9DA6-4AD1-8039-EFCA69D3320E}"/>
    <dgm:cxn modelId="{9B5D4FBB-925C-4A6B-9FCF-B677D3386044}" type="presOf" srcId="{2587CF43-F1F5-4996-935B-76277888DD9A}" destId="{D66E3169-4EBA-4B67-BB13-41C601FCB66B}" srcOrd="0" destOrd="0" presId="urn:microsoft.com/office/officeart/2005/8/layout/hierarchy4"/>
    <dgm:cxn modelId="{E09138EB-E716-4A1C-B1C7-54F14E584D44}" srcId="{2587CF43-F1F5-4996-935B-76277888DD9A}" destId="{6A4A8489-584F-4C6D-9491-3769E7DEB993}" srcOrd="0" destOrd="0" parTransId="{93651F9F-7D81-45DC-9131-32B651A57EFB}" sibTransId="{055C6961-EBB5-4D7B-86CC-351ADF72A61F}"/>
    <dgm:cxn modelId="{005EDE05-100F-498A-BA7C-EADBBF7D0806}" type="presParOf" srcId="{CF6454FD-5DBB-4A3A-AEAB-4CC5954D09FF}" destId="{B3600D66-0BD8-4FB4-8AC1-ADB06A4495D8}" srcOrd="0" destOrd="0" presId="urn:microsoft.com/office/officeart/2005/8/layout/hierarchy4"/>
    <dgm:cxn modelId="{B873B030-44BC-4588-A18C-25FA80F9514F}" type="presParOf" srcId="{B3600D66-0BD8-4FB4-8AC1-ADB06A4495D8}" destId="{D66E3169-4EBA-4B67-BB13-41C601FCB66B}" srcOrd="0" destOrd="0" presId="urn:microsoft.com/office/officeart/2005/8/layout/hierarchy4"/>
    <dgm:cxn modelId="{974D48FB-D43A-4533-A15B-D5B1B6433F9E}" type="presParOf" srcId="{B3600D66-0BD8-4FB4-8AC1-ADB06A4495D8}" destId="{4DB51AA6-E496-427E-8E9D-6A84827D6ADF}" srcOrd="1" destOrd="0" presId="urn:microsoft.com/office/officeart/2005/8/layout/hierarchy4"/>
    <dgm:cxn modelId="{F42853BD-5D2D-4675-A3E6-CBF3890F8773}" type="presParOf" srcId="{B3600D66-0BD8-4FB4-8AC1-ADB06A4495D8}" destId="{0DEF6C81-6982-420A-9AC1-71A8C4ABA7C5}" srcOrd="2" destOrd="0" presId="urn:microsoft.com/office/officeart/2005/8/layout/hierarchy4"/>
    <dgm:cxn modelId="{7301101C-4E84-40F3-90E4-BC0F6E9F00C0}" type="presParOf" srcId="{0DEF6C81-6982-420A-9AC1-71A8C4ABA7C5}" destId="{FC856184-14DD-447E-8460-1B594AC6850F}" srcOrd="0" destOrd="0" presId="urn:microsoft.com/office/officeart/2005/8/layout/hierarchy4"/>
    <dgm:cxn modelId="{422E4EC6-D242-476B-98BB-F8D67D791947}" type="presParOf" srcId="{FC856184-14DD-447E-8460-1B594AC6850F}" destId="{FED8E792-1498-40F1-90A6-7EB4ECB697CA}" srcOrd="0" destOrd="0" presId="urn:microsoft.com/office/officeart/2005/8/layout/hierarchy4"/>
    <dgm:cxn modelId="{5FB7D580-FF95-4279-8785-8209667B5F41}" type="presParOf" srcId="{FC856184-14DD-447E-8460-1B594AC6850F}" destId="{DD021929-6FF8-4D02-A052-5C65A92435C7}" srcOrd="1" destOrd="0" presId="urn:microsoft.com/office/officeart/2005/8/layout/hierarchy4"/>
    <dgm:cxn modelId="{748A6B3E-DA15-4ED4-865A-A6BFF7C55986}" type="presParOf" srcId="{FC856184-14DD-447E-8460-1B594AC6850F}" destId="{E4A7927F-C544-4702-BF93-B19178D4E124}" srcOrd="2" destOrd="0" presId="urn:microsoft.com/office/officeart/2005/8/layout/hierarchy4"/>
    <dgm:cxn modelId="{E54AB5E6-3487-4967-A18C-009103C9D12D}" type="presParOf" srcId="{E4A7927F-C544-4702-BF93-B19178D4E124}" destId="{7F81ABA5-83C3-44F9-862A-C46E7F96C7A0}" srcOrd="0" destOrd="0" presId="urn:microsoft.com/office/officeart/2005/8/layout/hierarchy4"/>
    <dgm:cxn modelId="{C19A9799-DE5F-4CEB-8725-E22EA6D3E3E0}" type="presParOf" srcId="{7F81ABA5-83C3-44F9-862A-C46E7F96C7A0}" destId="{40B97C90-7501-4252-9E30-B9EE7448A0C2}" srcOrd="0" destOrd="0" presId="urn:microsoft.com/office/officeart/2005/8/layout/hierarchy4"/>
    <dgm:cxn modelId="{76D5F79A-6BC4-4B89-B3C0-9FF722C5D340}" type="presParOf" srcId="{7F81ABA5-83C3-44F9-862A-C46E7F96C7A0}" destId="{86FFFA35-4590-4EDD-A7F9-EDF83AD62E80}" srcOrd="1" destOrd="0" presId="urn:microsoft.com/office/officeart/2005/8/layout/hierarchy4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8DB07-3C6A-4149-B49D-04A0852B2B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A4AD2-B8B8-4D3A-AEA6-07B54C375C1D}">
      <dgm:prSet phldrT="[Текст]" custT="1"/>
      <dgm:spPr>
        <a:solidFill>
          <a:srgbClr val="CCFF33"/>
        </a:solidFill>
        <a:ln w="57150">
          <a:solidFill>
            <a:srgbClr val="00FF00"/>
          </a:solidFill>
        </a:ln>
      </dgm:spPr>
      <dgm:t>
        <a:bodyPr/>
        <a:lstStyle/>
        <a:p>
          <a:r>
            <a:rPr lang="uk-UA" sz="6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Інгібіція</a:t>
          </a:r>
          <a:endParaRPr lang="ru-RU" sz="6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7EDC4A-FD6E-4C6E-99F9-5AF7B07128FD}" type="parTrans" cxnId="{53B2182A-8459-4386-BA0C-4DD4D1F8EC0C}">
      <dgm:prSet/>
      <dgm:spPr/>
      <dgm:t>
        <a:bodyPr/>
        <a:lstStyle/>
        <a:p>
          <a:endParaRPr lang="ru-RU"/>
        </a:p>
      </dgm:t>
    </dgm:pt>
    <dgm:pt modelId="{BFB80E19-F72F-46AC-875E-B4CA6D45F4E4}" type="sibTrans" cxnId="{53B2182A-8459-4386-BA0C-4DD4D1F8EC0C}">
      <dgm:prSet/>
      <dgm:spPr/>
      <dgm:t>
        <a:bodyPr/>
        <a:lstStyle/>
        <a:p>
          <a:endParaRPr lang="ru-RU"/>
        </a:p>
      </dgm:t>
    </dgm:pt>
    <dgm:pt modelId="{971C6EB7-4F7A-4825-885A-29D91F5C16ED}">
      <dgm:prSet phldrT="[Текст]"/>
      <dgm:spPr>
        <a:solidFill>
          <a:srgbClr val="CCFF33"/>
        </a:solidFill>
        <a:ln w="57150">
          <a:solidFill>
            <a:srgbClr val="00FF00"/>
          </a:solidFill>
        </a:ln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конкурентна</a:t>
          </a:r>
          <a:endParaRPr lang="ru-RU" dirty="0">
            <a:solidFill>
              <a:srgbClr val="002060"/>
            </a:solidFill>
          </a:endParaRPr>
        </a:p>
      </dgm:t>
    </dgm:pt>
    <dgm:pt modelId="{31350447-6294-435F-A151-5C6068854147}" type="parTrans" cxnId="{EA9DCD55-9247-4F06-B0B4-182ED64802ED}">
      <dgm:prSet/>
      <dgm:spPr>
        <a:ln w="38100"/>
      </dgm:spPr>
      <dgm:t>
        <a:bodyPr/>
        <a:lstStyle/>
        <a:p>
          <a:endParaRPr lang="ru-RU"/>
        </a:p>
      </dgm:t>
    </dgm:pt>
    <dgm:pt modelId="{BEA95F99-3E3D-43D4-9439-08D382A1A657}" type="sibTrans" cxnId="{EA9DCD55-9247-4F06-B0B4-182ED64802ED}">
      <dgm:prSet/>
      <dgm:spPr/>
      <dgm:t>
        <a:bodyPr/>
        <a:lstStyle/>
        <a:p>
          <a:endParaRPr lang="ru-RU"/>
        </a:p>
      </dgm:t>
    </dgm:pt>
    <dgm:pt modelId="{3AB79E87-92C3-4977-A5EB-4B364CAFC794}">
      <dgm:prSet phldrT="[Текст]"/>
      <dgm:spPr>
        <a:solidFill>
          <a:srgbClr val="CCFF33"/>
        </a:solidFill>
        <a:ln w="57150">
          <a:solidFill>
            <a:srgbClr val="00FF0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</a:t>
          </a:r>
          <a:r>
            <a: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конкурентна</a:t>
          </a:r>
          <a:endParaRPr lang="ru-RU" dirty="0">
            <a:solidFill>
              <a:srgbClr val="002060"/>
            </a:solidFill>
          </a:endParaRPr>
        </a:p>
      </dgm:t>
    </dgm:pt>
    <dgm:pt modelId="{191B6612-8885-4945-BBFF-B8EFCF89D8ED}" type="parTrans" cxnId="{195509B0-9946-4B1E-A69C-44F55132CF08}">
      <dgm:prSet/>
      <dgm:spPr>
        <a:ln w="38100"/>
      </dgm:spPr>
      <dgm:t>
        <a:bodyPr/>
        <a:lstStyle/>
        <a:p>
          <a:endParaRPr lang="ru-RU"/>
        </a:p>
      </dgm:t>
    </dgm:pt>
    <dgm:pt modelId="{22FD53C0-2201-4336-B283-E12761BF93A6}" type="sibTrans" cxnId="{195509B0-9946-4B1E-A69C-44F55132CF08}">
      <dgm:prSet/>
      <dgm:spPr/>
      <dgm:t>
        <a:bodyPr/>
        <a:lstStyle/>
        <a:p>
          <a:endParaRPr lang="ru-RU"/>
        </a:p>
      </dgm:t>
    </dgm:pt>
    <dgm:pt modelId="{F9802C9E-B9B7-4B63-ABC9-7D8924E1167E}" type="pres">
      <dgm:prSet presAssocID="{C538DB07-3C6A-4149-B49D-04A0852B2B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41A928-8EC8-418A-8A36-F977B3D8AE23}" type="pres">
      <dgm:prSet presAssocID="{610A4AD2-B8B8-4D3A-AEA6-07B54C375C1D}" presName="hierRoot1" presStyleCnt="0">
        <dgm:presLayoutVars>
          <dgm:hierBranch val="init"/>
        </dgm:presLayoutVars>
      </dgm:prSet>
      <dgm:spPr/>
    </dgm:pt>
    <dgm:pt modelId="{AA42B1AE-7B14-4AFE-B389-FE2839FEF579}" type="pres">
      <dgm:prSet presAssocID="{610A4AD2-B8B8-4D3A-AEA6-07B54C375C1D}" presName="rootComposite1" presStyleCnt="0"/>
      <dgm:spPr/>
    </dgm:pt>
    <dgm:pt modelId="{C66CBA88-53F3-41EF-BB3F-2706C781203C}" type="pres">
      <dgm:prSet presAssocID="{610A4AD2-B8B8-4D3A-AEA6-07B54C375C1D}" presName="rootText1" presStyleLbl="node0" presStyleIdx="0" presStyleCnt="1" custLinFactNeighborX="0" custLinFactNeighborY="-2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5EEC5-BE2C-4094-BFCB-C8661416131B}" type="pres">
      <dgm:prSet presAssocID="{610A4AD2-B8B8-4D3A-AEA6-07B54C375C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C48141-EF34-4289-9F1D-0120A169D447}" type="pres">
      <dgm:prSet presAssocID="{610A4AD2-B8B8-4D3A-AEA6-07B54C375C1D}" presName="hierChild2" presStyleCnt="0"/>
      <dgm:spPr/>
    </dgm:pt>
    <dgm:pt modelId="{49CAE291-BAF3-424A-93C9-44CA2C01F520}" type="pres">
      <dgm:prSet presAssocID="{31350447-6294-435F-A151-5C606885414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B1786D1-9859-4D69-BBE7-811F9721E3F6}" type="pres">
      <dgm:prSet presAssocID="{971C6EB7-4F7A-4825-885A-29D91F5C16ED}" presName="hierRoot2" presStyleCnt="0">
        <dgm:presLayoutVars>
          <dgm:hierBranch val="init"/>
        </dgm:presLayoutVars>
      </dgm:prSet>
      <dgm:spPr/>
    </dgm:pt>
    <dgm:pt modelId="{59185160-9527-4B48-9968-34179E1EEF81}" type="pres">
      <dgm:prSet presAssocID="{971C6EB7-4F7A-4825-885A-29D91F5C16ED}" presName="rootComposite" presStyleCnt="0"/>
      <dgm:spPr/>
    </dgm:pt>
    <dgm:pt modelId="{EE02D799-8F9B-4B41-B331-027CD3FF06EA}" type="pres">
      <dgm:prSet presAssocID="{971C6EB7-4F7A-4825-885A-29D91F5C16E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F83C4E-F01B-441F-86B9-547175A3CAA3}" type="pres">
      <dgm:prSet presAssocID="{971C6EB7-4F7A-4825-885A-29D91F5C16ED}" presName="rootConnector" presStyleLbl="node2" presStyleIdx="0" presStyleCnt="2"/>
      <dgm:spPr/>
      <dgm:t>
        <a:bodyPr/>
        <a:lstStyle/>
        <a:p>
          <a:endParaRPr lang="ru-RU"/>
        </a:p>
      </dgm:t>
    </dgm:pt>
    <dgm:pt modelId="{6AC690B8-6934-4172-92A6-69C8175230FB}" type="pres">
      <dgm:prSet presAssocID="{971C6EB7-4F7A-4825-885A-29D91F5C16ED}" presName="hierChild4" presStyleCnt="0"/>
      <dgm:spPr/>
    </dgm:pt>
    <dgm:pt modelId="{B9D147C8-F1E9-42C6-9A96-03C525BAC17C}" type="pres">
      <dgm:prSet presAssocID="{971C6EB7-4F7A-4825-885A-29D91F5C16ED}" presName="hierChild5" presStyleCnt="0"/>
      <dgm:spPr/>
    </dgm:pt>
    <dgm:pt modelId="{AF87316A-F4C0-4F0C-9743-00DB5CFFDFEB}" type="pres">
      <dgm:prSet presAssocID="{191B6612-8885-4945-BBFF-B8EFCF89D8E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C5EBF0E-C99C-46E1-A29E-6111BBF9C295}" type="pres">
      <dgm:prSet presAssocID="{3AB79E87-92C3-4977-A5EB-4B364CAFC794}" presName="hierRoot2" presStyleCnt="0">
        <dgm:presLayoutVars>
          <dgm:hierBranch val="init"/>
        </dgm:presLayoutVars>
      </dgm:prSet>
      <dgm:spPr/>
    </dgm:pt>
    <dgm:pt modelId="{5B899CC7-A49E-47B3-A589-364953001491}" type="pres">
      <dgm:prSet presAssocID="{3AB79E87-92C3-4977-A5EB-4B364CAFC794}" presName="rootComposite" presStyleCnt="0"/>
      <dgm:spPr/>
    </dgm:pt>
    <dgm:pt modelId="{C0A02E7E-AB52-4C24-AA72-A4A2F62FC434}" type="pres">
      <dgm:prSet presAssocID="{3AB79E87-92C3-4977-A5EB-4B364CAFC79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410A62-6E49-4896-A5B2-66DF61021A65}" type="pres">
      <dgm:prSet presAssocID="{3AB79E87-92C3-4977-A5EB-4B364CAFC794}" presName="rootConnector" presStyleLbl="node2" presStyleIdx="1" presStyleCnt="2"/>
      <dgm:spPr/>
      <dgm:t>
        <a:bodyPr/>
        <a:lstStyle/>
        <a:p>
          <a:endParaRPr lang="ru-RU"/>
        </a:p>
      </dgm:t>
    </dgm:pt>
    <dgm:pt modelId="{AFF755DC-EAA7-4852-A160-79A8D19FD89E}" type="pres">
      <dgm:prSet presAssocID="{3AB79E87-92C3-4977-A5EB-4B364CAFC794}" presName="hierChild4" presStyleCnt="0"/>
      <dgm:spPr/>
    </dgm:pt>
    <dgm:pt modelId="{A7221D81-3F43-4515-B26F-6E5C2A040FCB}" type="pres">
      <dgm:prSet presAssocID="{3AB79E87-92C3-4977-A5EB-4B364CAFC794}" presName="hierChild5" presStyleCnt="0"/>
      <dgm:spPr/>
    </dgm:pt>
    <dgm:pt modelId="{2165162F-9DED-4027-89B9-4852F20510BE}" type="pres">
      <dgm:prSet presAssocID="{610A4AD2-B8B8-4D3A-AEA6-07B54C375C1D}" presName="hierChild3" presStyleCnt="0"/>
      <dgm:spPr/>
    </dgm:pt>
  </dgm:ptLst>
  <dgm:cxnLst>
    <dgm:cxn modelId="{BE882495-B333-4D7D-86B7-DAD5F14CB943}" type="presOf" srcId="{610A4AD2-B8B8-4D3A-AEA6-07B54C375C1D}" destId="{C66CBA88-53F3-41EF-BB3F-2706C781203C}" srcOrd="0" destOrd="0" presId="urn:microsoft.com/office/officeart/2005/8/layout/orgChart1"/>
    <dgm:cxn modelId="{05C37E57-AE89-4A9E-BDF7-F8C29D4D94DD}" type="presOf" srcId="{971C6EB7-4F7A-4825-885A-29D91F5C16ED}" destId="{EE02D799-8F9B-4B41-B331-027CD3FF06EA}" srcOrd="0" destOrd="0" presId="urn:microsoft.com/office/officeart/2005/8/layout/orgChart1"/>
    <dgm:cxn modelId="{28DCBA82-225A-4D62-AB0B-3E87D0CF2ADF}" type="presOf" srcId="{610A4AD2-B8B8-4D3A-AEA6-07B54C375C1D}" destId="{B1E5EEC5-BE2C-4094-BFCB-C8661416131B}" srcOrd="1" destOrd="0" presId="urn:microsoft.com/office/officeart/2005/8/layout/orgChart1"/>
    <dgm:cxn modelId="{FA5D55B6-EB6C-4C27-8860-D59157125703}" type="presOf" srcId="{31350447-6294-435F-A151-5C6068854147}" destId="{49CAE291-BAF3-424A-93C9-44CA2C01F520}" srcOrd="0" destOrd="0" presId="urn:microsoft.com/office/officeart/2005/8/layout/orgChart1"/>
    <dgm:cxn modelId="{EA9DCD55-9247-4F06-B0B4-182ED64802ED}" srcId="{610A4AD2-B8B8-4D3A-AEA6-07B54C375C1D}" destId="{971C6EB7-4F7A-4825-885A-29D91F5C16ED}" srcOrd="0" destOrd="0" parTransId="{31350447-6294-435F-A151-5C6068854147}" sibTransId="{BEA95F99-3E3D-43D4-9439-08D382A1A657}"/>
    <dgm:cxn modelId="{5F331364-7ED8-4033-9DB4-193B63257CA0}" type="presOf" srcId="{971C6EB7-4F7A-4825-885A-29D91F5C16ED}" destId="{1AF83C4E-F01B-441F-86B9-547175A3CAA3}" srcOrd="1" destOrd="0" presId="urn:microsoft.com/office/officeart/2005/8/layout/orgChart1"/>
    <dgm:cxn modelId="{982CAEA4-ED26-4EAB-9A59-E6974F862A35}" type="presOf" srcId="{3AB79E87-92C3-4977-A5EB-4B364CAFC794}" destId="{E5410A62-6E49-4896-A5B2-66DF61021A65}" srcOrd="1" destOrd="0" presId="urn:microsoft.com/office/officeart/2005/8/layout/orgChart1"/>
    <dgm:cxn modelId="{3A640815-CA4D-410A-B4C8-1706A4FD9D21}" type="presOf" srcId="{191B6612-8885-4945-BBFF-B8EFCF89D8ED}" destId="{AF87316A-F4C0-4F0C-9743-00DB5CFFDFEB}" srcOrd="0" destOrd="0" presId="urn:microsoft.com/office/officeart/2005/8/layout/orgChart1"/>
    <dgm:cxn modelId="{77865058-3511-4A6B-8478-2DD1A044FCCE}" type="presOf" srcId="{C538DB07-3C6A-4149-B49D-04A0852B2B87}" destId="{F9802C9E-B9B7-4B63-ABC9-7D8924E1167E}" srcOrd="0" destOrd="0" presId="urn:microsoft.com/office/officeart/2005/8/layout/orgChart1"/>
    <dgm:cxn modelId="{AD7E9630-9350-49A6-AF01-4FEE9DCB7AE4}" type="presOf" srcId="{3AB79E87-92C3-4977-A5EB-4B364CAFC794}" destId="{C0A02E7E-AB52-4C24-AA72-A4A2F62FC434}" srcOrd="0" destOrd="0" presId="urn:microsoft.com/office/officeart/2005/8/layout/orgChart1"/>
    <dgm:cxn modelId="{195509B0-9946-4B1E-A69C-44F55132CF08}" srcId="{610A4AD2-B8B8-4D3A-AEA6-07B54C375C1D}" destId="{3AB79E87-92C3-4977-A5EB-4B364CAFC794}" srcOrd="1" destOrd="0" parTransId="{191B6612-8885-4945-BBFF-B8EFCF89D8ED}" sibTransId="{22FD53C0-2201-4336-B283-E12761BF93A6}"/>
    <dgm:cxn modelId="{53B2182A-8459-4386-BA0C-4DD4D1F8EC0C}" srcId="{C538DB07-3C6A-4149-B49D-04A0852B2B87}" destId="{610A4AD2-B8B8-4D3A-AEA6-07B54C375C1D}" srcOrd="0" destOrd="0" parTransId="{267EDC4A-FD6E-4C6E-99F9-5AF7B07128FD}" sibTransId="{BFB80E19-F72F-46AC-875E-B4CA6D45F4E4}"/>
    <dgm:cxn modelId="{99B29573-C527-40D2-B064-5AD15A1191B0}" type="presParOf" srcId="{F9802C9E-B9B7-4B63-ABC9-7D8924E1167E}" destId="{C641A928-8EC8-418A-8A36-F977B3D8AE23}" srcOrd="0" destOrd="0" presId="urn:microsoft.com/office/officeart/2005/8/layout/orgChart1"/>
    <dgm:cxn modelId="{1E2507F3-6E49-4CF9-8F98-BE38528ED76F}" type="presParOf" srcId="{C641A928-8EC8-418A-8A36-F977B3D8AE23}" destId="{AA42B1AE-7B14-4AFE-B389-FE2839FEF579}" srcOrd="0" destOrd="0" presId="urn:microsoft.com/office/officeart/2005/8/layout/orgChart1"/>
    <dgm:cxn modelId="{42CDA65D-EC90-4990-AA61-1FDFE04AC3AD}" type="presParOf" srcId="{AA42B1AE-7B14-4AFE-B389-FE2839FEF579}" destId="{C66CBA88-53F3-41EF-BB3F-2706C781203C}" srcOrd="0" destOrd="0" presId="urn:microsoft.com/office/officeart/2005/8/layout/orgChart1"/>
    <dgm:cxn modelId="{2E6BBC08-246A-4D5A-AEED-F0E7FD4C4ED8}" type="presParOf" srcId="{AA42B1AE-7B14-4AFE-B389-FE2839FEF579}" destId="{B1E5EEC5-BE2C-4094-BFCB-C8661416131B}" srcOrd="1" destOrd="0" presId="urn:microsoft.com/office/officeart/2005/8/layout/orgChart1"/>
    <dgm:cxn modelId="{7AC82577-1932-4DFB-89EB-C712E5783EB5}" type="presParOf" srcId="{C641A928-8EC8-418A-8A36-F977B3D8AE23}" destId="{3FC48141-EF34-4289-9F1D-0120A169D447}" srcOrd="1" destOrd="0" presId="urn:microsoft.com/office/officeart/2005/8/layout/orgChart1"/>
    <dgm:cxn modelId="{3015DF40-72A2-462C-ABE1-6E98448A9C2B}" type="presParOf" srcId="{3FC48141-EF34-4289-9F1D-0120A169D447}" destId="{49CAE291-BAF3-424A-93C9-44CA2C01F520}" srcOrd="0" destOrd="0" presId="urn:microsoft.com/office/officeart/2005/8/layout/orgChart1"/>
    <dgm:cxn modelId="{CC35B085-440F-4082-8D8C-DD838F4E93A5}" type="presParOf" srcId="{3FC48141-EF34-4289-9F1D-0120A169D447}" destId="{1B1786D1-9859-4D69-BBE7-811F9721E3F6}" srcOrd="1" destOrd="0" presId="urn:microsoft.com/office/officeart/2005/8/layout/orgChart1"/>
    <dgm:cxn modelId="{D81D0A98-6C34-4983-BE95-6FDD88A95228}" type="presParOf" srcId="{1B1786D1-9859-4D69-BBE7-811F9721E3F6}" destId="{59185160-9527-4B48-9968-34179E1EEF81}" srcOrd="0" destOrd="0" presId="urn:microsoft.com/office/officeart/2005/8/layout/orgChart1"/>
    <dgm:cxn modelId="{BE9EF2EA-D7E5-4C29-960C-6957A50BAFA3}" type="presParOf" srcId="{59185160-9527-4B48-9968-34179E1EEF81}" destId="{EE02D799-8F9B-4B41-B331-027CD3FF06EA}" srcOrd="0" destOrd="0" presId="urn:microsoft.com/office/officeart/2005/8/layout/orgChart1"/>
    <dgm:cxn modelId="{38D7BC48-EF01-48D8-8617-5025CBADFAFF}" type="presParOf" srcId="{59185160-9527-4B48-9968-34179E1EEF81}" destId="{1AF83C4E-F01B-441F-86B9-547175A3CAA3}" srcOrd="1" destOrd="0" presId="urn:microsoft.com/office/officeart/2005/8/layout/orgChart1"/>
    <dgm:cxn modelId="{24468DBB-F453-488D-9A37-C7A876514F74}" type="presParOf" srcId="{1B1786D1-9859-4D69-BBE7-811F9721E3F6}" destId="{6AC690B8-6934-4172-92A6-69C8175230FB}" srcOrd="1" destOrd="0" presId="urn:microsoft.com/office/officeart/2005/8/layout/orgChart1"/>
    <dgm:cxn modelId="{496E2420-522D-4D40-AD0A-E0A2FBE969AA}" type="presParOf" srcId="{1B1786D1-9859-4D69-BBE7-811F9721E3F6}" destId="{B9D147C8-F1E9-42C6-9A96-03C525BAC17C}" srcOrd="2" destOrd="0" presId="urn:microsoft.com/office/officeart/2005/8/layout/orgChart1"/>
    <dgm:cxn modelId="{B16D3130-4848-4A2B-AE17-592FF4892B15}" type="presParOf" srcId="{3FC48141-EF34-4289-9F1D-0120A169D447}" destId="{AF87316A-F4C0-4F0C-9743-00DB5CFFDFEB}" srcOrd="2" destOrd="0" presId="urn:microsoft.com/office/officeart/2005/8/layout/orgChart1"/>
    <dgm:cxn modelId="{A7D8C4AE-DC61-49AF-BFAE-D3C44EC4A3AC}" type="presParOf" srcId="{3FC48141-EF34-4289-9F1D-0120A169D447}" destId="{9C5EBF0E-C99C-46E1-A29E-6111BBF9C295}" srcOrd="3" destOrd="0" presId="urn:microsoft.com/office/officeart/2005/8/layout/orgChart1"/>
    <dgm:cxn modelId="{7A03097B-BD2C-4C46-BE3D-6751BB9ED1EC}" type="presParOf" srcId="{9C5EBF0E-C99C-46E1-A29E-6111BBF9C295}" destId="{5B899CC7-A49E-47B3-A589-364953001491}" srcOrd="0" destOrd="0" presId="urn:microsoft.com/office/officeart/2005/8/layout/orgChart1"/>
    <dgm:cxn modelId="{1EDF1932-6943-4014-85D0-6A80DA5066D8}" type="presParOf" srcId="{5B899CC7-A49E-47B3-A589-364953001491}" destId="{C0A02E7E-AB52-4C24-AA72-A4A2F62FC434}" srcOrd="0" destOrd="0" presId="urn:microsoft.com/office/officeart/2005/8/layout/orgChart1"/>
    <dgm:cxn modelId="{5E9CD705-7147-4D74-BCC6-003A65A8B5E7}" type="presParOf" srcId="{5B899CC7-A49E-47B3-A589-364953001491}" destId="{E5410A62-6E49-4896-A5B2-66DF61021A65}" srcOrd="1" destOrd="0" presId="urn:microsoft.com/office/officeart/2005/8/layout/orgChart1"/>
    <dgm:cxn modelId="{23EDF504-1AE2-4AE6-BD72-2D544A1A2C74}" type="presParOf" srcId="{9C5EBF0E-C99C-46E1-A29E-6111BBF9C295}" destId="{AFF755DC-EAA7-4852-A160-79A8D19FD89E}" srcOrd="1" destOrd="0" presId="urn:microsoft.com/office/officeart/2005/8/layout/orgChart1"/>
    <dgm:cxn modelId="{D1685313-1672-493A-B10D-ADA9A4E4C31B}" type="presParOf" srcId="{9C5EBF0E-C99C-46E1-A29E-6111BBF9C295}" destId="{A7221D81-3F43-4515-B26F-6E5C2A040FCB}" srcOrd="2" destOrd="0" presId="urn:microsoft.com/office/officeart/2005/8/layout/orgChart1"/>
    <dgm:cxn modelId="{340F827F-F801-41E3-8939-390BBE0F9AFB}" type="presParOf" srcId="{C641A928-8EC8-418A-8A36-F977B3D8AE23}" destId="{2165162F-9DED-4027-89B9-4852F20510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DE71-3FD8-4587-9508-253DD1DF24F7}">
      <dsp:nvSpPr>
        <dsp:cNvPr id="0" name=""/>
        <dsp:cNvSpPr/>
      </dsp:nvSpPr>
      <dsp:spPr>
        <a:xfrm>
          <a:off x="4212468" y="2232253"/>
          <a:ext cx="2305261" cy="130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9"/>
              </a:lnTo>
              <a:lnTo>
                <a:pt x="2305261" y="903129"/>
              </a:lnTo>
              <a:lnTo>
                <a:pt x="2305261" y="1303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A6F2C-A516-4778-9A16-5087BBF3C952}">
      <dsp:nvSpPr>
        <dsp:cNvPr id="0" name=""/>
        <dsp:cNvSpPr/>
      </dsp:nvSpPr>
      <dsp:spPr>
        <a:xfrm>
          <a:off x="1907206" y="2232253"/>
          <a:ext cx="2305261" cy="1303215"/>
        </a:xfrm>
        <a:custGeom>
          <a:avLst/>
          <a:gdLst/>
          <a:ahLst/>
          <a:cxnLst/>
          <a:rect l="0" t="0" r="0" b="0"/>
          <a:pathLst>
            <a:path>
              <a:moveTo>
                <a:pt x="2305261" y="0"/>
              </a:moveTo>
              <a:lnTo>
                <a:pt x="2305261" y="903129"/>
              </a:lnTo>
              <a:lnTo>
                <a:pt x="0" y="903129"/>
              </a:lnTo>
              <a:lnTo>
                <a:pt x="0" y="1303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9A75A-D0C2-491D-BFE1-8A34009B1D96}">
      <dsp:nvSpPr>
        <dsp:cNvPr id="0" name=""/>
        <dsp:cNvSpPr/>
      </dsp:nvSpPr>
      <dsp:spPr>
        <a:xfrm>
          <a:off x="1836200" y="393016"/>
          <a:ext cx="4752535" cy="1839236"/>
        </a:xfrm>
        <a:prstGeom prst="rect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990033"/>
              </a:solidFill>
              <a:latin typeface="Arial Black" pitchFamily="34" charset="0"/>
            </a:rPr>
            <a:t>ферменти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990033"/>
              </a:solidFill>
              <a:latin typeface="Arial Black" pitchFamily="34" charset="0"/>
            </a:rPr>
            <a:t>за структурою</a:t>
          </a:r>
          <a:endParaRPr lang="uk-UA" sz="4500" b="1" kern="1200" dirty="0">
            <a:solidFill>
              <a:srgbClr val="990033"/>
            </a:solidFill>
            <a:latin typeface="Arial Black" pitchFamily="34" charset="0"/>
          </a:endParaRPr>
        </a:p>
      </dsp:txBody>
      <dsp:txXfrm>
        <a:off x="1836200" y="393016"/>
        <a:ext cx="4752535" cy="1839236"/>
      </dsp:txXfrm>
    </dsp:sp>
    <dsp:sp modelId="{BF0C8A9F-8330-40F0-8AB5-25D32303463F}">
      <dsp:nvSpPr>
        <dsp:cNvPr id="0" name=""/>
        <dsp:cNvSpPr/>
      </dsp:nvSpPr>
      <dsp:spPr>
        <a:xfrm>
          <a:off x="2031" y="3535469"/>
          <a:ext cx="3810350" cy="1905175"/>
        </a:xfrm>
        <a:prstGeom prst="rect">
          <a:avLst/>
        </a:prstGeom>
        <a:solidFill>
          <a:srgbClr val="71D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rgbClr val="990033"/>
              </a:solidFill>
              <a:latin typeface="Arial Black" pitchFamily="34" charset="0"/>
            </a:rPr>
            <a:t>прості</a:t>
          </a:r>
          <a:endParaRPr lang="uk-UA" sz="5400" b="1" kern="1200" dirty="0">
            <a:solidFill>
              <a:srgbClr val="990033"/>
            </a:solidFill>
            <a:latin typeface="Arial Black" pitchFamily="34" charset="0"/>
          </a:endParaRPr>
        </a:p>
      </dsp:txBody>
      <dsp:txXfrm>
        <a:off x="2031" y="3535469"/>
        <a:ext cx="3810350" cy="1905175"/>
      </dsp:txXfrm>
    </dsp:sp>
    <dsp:sp modelId="{B5111717-1064-437D-B17E-686BD8B8E7C1}">
      <dsp:nvSpPr>
        <dsp:cNvPr id="0" name=""/>
        <dsp:cNvSpPr/>
      </dsp:nvSpPr>
      <dsp:spPr>
        <a:xfrm>
          <a:off x="4612554" y="3535469"/>
          <a:ext cx="3810350" cy="1905175"/>
        </a:xfrm>
        <a:prstGeom prst="rect">
          <a:avLst/>
        </a:prstGeom>
        <a:solidFill>
          <a:srgbClr val="71D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rgbClr val="990033"/>
              </a:solidFill>
              <a:latin typeface="Arial Black" pitchFamily="34" charset="0"/>
            </a:rPr>
            <a:t>складні</a:t>
          </a:r>
          <a:endParaRPr lang="uk-UA" sz="3600" b="1" kern="1200" dirty="0">
            <a:solidFill>
              <a:srgbClr val="990033"/>
            </a:solidFill>
            <a:latin typeface="Arial Black" pitchFamily="34" charset="0"/>
          </a:endParaRPr>
        </a:p>
      </dsp:txBody>
      <dsp:txXfrm>
        <a:off x="4612554" y="3535469"/>
        <a:ext cx="3810350" cy="190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DE71-3FD8-4587-9508-253DD1DF24F7}">
      <dsp:nvSpPr>
        <dsp:cNvPr id="0" name=""/>
        <dsp:cNvSpPr/>
      </dsp:nvSpPr>
      <dsp:spPr>
        <a:xfrm>
          <a:off x="4212468" y="2409235"/>
          <a:ext cx="2305261" cy="1159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16"/>
              </a:lnTo>
              <a:lnTo>
                <a:pt x="2305261" y="759116"/>
              </a:lnTo>
              <a:lnTo>
                <a:pt x="2305261" y="1159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A6F2C-A516-4778-9A16-5087BBF3C952}">
      <dsp:nvSpPr>
        <dsp:cNvPr id="0" name=""/>
        <dsp:cNvSpPr/>
      </dsp:nvSpPr>
      <dsp:spPr>
        <a:xfrm>
          <a:off x="1907206" y="2409235"/>
          <a:ext cx="2305261" cy="1159203"/>
        </a:xfrm>
        <a:custGeom>
          <a:avLst/>
          <a:gdLst/>
          <a:ahLst/>
          <a:cxnLst/>
          <a:rect l="0" t="0" r="0" b="0"/>
          <a:pathLst>
            <a:path>
              <a:moveTo>
                <a:pt x="2305261" y="0"/>
              </a:moveTo>
              <a:lnTo>
                <a:pt x="2305261" y="759116"/>
              </a:lnTo>
              <a:lnTo>
                <a:pt x="0" y="759116"/>
              </a:lnTo>
              <a:lnTo>
                <a:pt x="0" y="1159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9A75A-D0C2-491D-BFE1-8A34009B1D96}">
      <dsp:nvSpPr>
        <dsp:cNvPr id="0" name=""/>
        <dsp:cNvSpPr/>
      </dsp:nvSpPr>
      <dsp:spPr>
        <a:xfrm>
          <a:off x="1836200" y="504059"/>
          <a:ext cx="4752535" cy="1905175"/>
        </a:xfrm>
        <a:prstGeom prst="rect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990033"/>
              </a:solidFill>
              <a:latin typeface="Arial Black" pitchFamily="34" charset="0"/>
            </a:rPr>
            <a:t>складні ферменти</a:t>
          </a:r>
          <a:endParaRPr lang="uk-UA" sz="4400" b="1" kern="1200" dirty="0">
            <a:solidFill>
              <a:srgbClr val="990033"/>
            </a:solidFill>
            <a:latin typeface="Arial Black" pitchFamily="34" charset="0"/>
          </a:endParaRPr>
        </a:p>
      </dsp:txBody>
      <dsp:txXfrm>
        <a:off x="1836200" y="504059"/>
        <a:ext cx="4752535" cy="1905175"/>
      </dsp:txXfrm>
    </dsp:sp>
    <dsp:sp modelId="{BF0C8A9F-8330-40F0-8AB5-25D32303463F}">
      <dsp:nvSpPr>
        <dsp:cNvPr id="0" name=""/>
        <dsp:cNvSpPr/>
      </dsp:nvSpPr>
      <dsp:spPr>
        <a:xfrm>
          <a:off x="2031" y="3568438"/>
          <a:ext cx="3810350" cy="1905175"/>
        </a:xfrm>
        <a:prstGeom prst="rect">
          <a:avLst/>
        </a:prstGeom>
        <a:solidFill>
          <a:srgbClr val="71D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990033"/>
              </a:solidFill>
              <a:latin typeface="Arial Black" pitchFamily="34" charset="0"/>
            </a:rPr>
            <a:t>амінокислоти</a:t>
          </a:r>
          <a:endParaRPr lang="uk-UA" sz="3600" b="1" kern="1200" dirty="0">
            <a:solidFill>
              <a:srgbClr val="990033"/>
            </a:solidFill>
            <a:latin typeface="Arial Black" pitchFamily="34" charset="0"/>
          </a:endParaRPr>
        </a:p>
      </dsp:txBody>
      <dsp:txXfrm>
        <a:off x="2031" y="3568438"/>
        <a:ext cx="3810350" cy="1905175"/>
      </dsp:txXfrm>
    </dsp:sp>
    <dsp:sp modelId="{B5111717-1064-437D-B17E-686BD8B8E7C1}">
      <dsp:nvSpPr>
        <dsp:cNvPr id="0" name=""/>
        <dsp:cNvSpPr/>
      </dsp:nvSpPr>
      <dsp:spPr>
        <a:xfrm>
          <a:off x="4612554" y="3568438"/>
          <a:ext cx="3810350" cy="1905175"/>
        </a:xfrm>
        <a:prstGeom prst="rect">
          <a:avLst/>
        </a:prstGeom>
        <a:solidFill>
          <a:srgbClr val="71D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err="1" smtClean="0">
              <a:solidFill>
                <a:srgbClr val="990033"/>
              </a:solidFill>
              <a:latin typeface="Arial Black" pitchFamily="34" charset="0"/>
            </a:rPr>
            <a:t>кофактор</a:t>
          </a:r>
          <a:endParaRPr lang="uk-UA" sz="5400" b="1" kern="1200" dirty="0">
            <a:solidFill>
              <a:srgbClr val="990033"/>
            </a:solidFill>
            <a:latin typeface="Arial Black" pitchFamily="34" charset="0"/>
          </a:endParaRPr>
        </a:p>
      </dsp:txBody>
      <dsp:txXfrm>
        <a:off x="4612554" y="3568438"/>
        <a:ext cx="3810350" cy="1905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E3169-4EBA-4B67-BB13-41C601FCB66B}">
      <dsp:nvSpPr>
        <dsp:cNvPr id="0" name=""/>
        <dsp:cNvSpPr/>
      </dsp:nvSpPr>
      <dsp:spPr>
        <a:xfrm>
          <a:off x="3990" y="36831"/>
          <a:ext cx="8164419" cy="1397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rPr>
            <a:t>КОФАКТОРИ</a:t>
          </a:r>
          <a:endParaRPr lang="uk-UA" sz="6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FF0000"/>
            </a:solidFill>
            <a:effectLst/>
            <a:latin typeface="Arial Black" pitchFamily="34" charset="0"/>
            <a:cs typeface="Arial" pitchFamily="34" charset="0"/>
          </a:endParaRPr>
        </a:p>
      </dsp:txBody>
      <dsp:txXfrm>
        <a:off x="44922" y="77763"/>
        <a:ext cx="8082555" cy="1315663"/>
      </dsp:txXfrm>
    </dsp:sp>
    <dsp:sp modelId="{FED8E792-1498-40F1-90A6-7EB4ECB697CA}">
      <dsp:nvSpPr>
        <dsp:cNvPr id="0" name=""/>
        <dsp:cNvSpPr/>
      </dsp:nvSpPr>
      <dsp:spPr>
        <a:xfrm>
          <a:off x="11959" y="1623931"/>
          <a:ext cx="8148480" cy="21006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простетичні</a:t>
          </a:r>
          <a:r>
            <a:rPr lang="uk-UA" sz="5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5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групи</a:t>
          </a:r>
          <a:endParaRPr lang="uk-UA" sz="5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3484" y="1685456"/>
        <a:ext cx="8025430" cy="1977564"/>
      </dsp:txXfrm>
    </dsp:sp>
    <dsp:sp modelId="{40B97C90-7501-4252-9E30-B9EE7448A0C2}">
      <dsp:nvSpPr>
        <dsp:cNvPr id="0" name=""/>
        <dsp:cNvSpPr/>
      </dsp:nvSpPr>
      <dsp:spPr>
        <a:xfrm>
          <a:off x="11959" y="3901737"/>
          <a:ext cx="8148480" cy="1738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коферменти</a:t>
          </a:r>
          <a:endParaRPr lang="uk-UA" sz="6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2877" y="3952655"/>
        <a:ext cx="8046644" cy="1636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316A-F4C0-4F0C-9743-00DB5CFFDFEB}">
      <dsp:nvSpPr>
        <dsp:cNvPr id="0" name=""/>
        <dsp:cNvSpPr/>
      </dsp:nvSpPr>
      <dsp:spPr>
        <a:xfrm>
          <a:off x="4032448" y="2111788"/>
          <a:ext cx="2206746" cy="115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531"/>
              </a:lnTo>
              <a:lnTo>
                <a:pt x="2206746" y="768531"/>
              </a:lnTo>
              <a:lnTo>
                <a:pt x="2206746" y="11515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AE291-BAF3-424A-93C9-44CA2C01F520}">
      <dsp:nvSpPr>
        <dsp:cNvPr id="0" name=""/>
        <dsp:cNvSpPr/>
      </dsp:nvSpPr>
      <dsp:spPr>
        <a:xfrm>
          <a:off x="1825701" y="2111788"/>
          <a:ext cx="2206746" cy="1151520"/>
        </a:xfrm>
        <a:custGeom>
          <a:avLst/>
          <a:gdLst/>
          <a:ahLst/>
          <a:cxnLst/>
          <a:rect l="0" t="0" r="0" b="0"/>
          <a:pathLst>
            <a:path>
              <a:moveTo>
                <a:pt x="2206746" y="0"/>
              </a:moveTo>
              <a:lnTo>
                <a:pt x="2206746" y="768531"/>
              </a:lnTo>
              <a:lnTo>
                <a:pt x="0" y="768531"/>
              </a:lnTo>
              <a:lnTo>
                <a:pt x="0" y="11515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CBA88-53F3-41EF-BB3F-2706C781203C}">
      <dsp:nvSpPr>
        <dsp:cNvPr id="0" name=""/>
        <dsp:cNvSpPr/>
      </dsp:nvSpPr>
      <dsp:spPr>
        <a:xfrm>
          <a:off x="2208690" y="288031"/>
          <a:ext cx="3647514" cy="1823757"/>
        </a:xfrm>
        <a:prstGeom prst="rect">
          <a:avLst/>
        </a:prstGeom>
        <a:solidFill>
          <a:srgbClr val="CCFF33"/>
        </a:solidFill>
        <a:ln w="5715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Інгібіція</a:t>
          </a:r>
          <a:endParaRPr lang="ru-RU" sz="6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08690" y="288031"/>
        <a:ext cx="3647514" cy="1823757"/>
      </dsp:txXfrm>
    </dsp:sp>
    <dsp:sp modelId="{EE02D799-8F9B-4B41-B331-027CD3FF06EA}">
      <dsp:nvSpPr>
        <dsp:cNvPr id="0" name=""/>
        <dsp:cNvSpPr/>
      </dsp:nvSpPr>
      <dsp:spPr>
        <a:xfrm>
          <a:off x="1944" y="3263309"/>
          <a:ext cx="3647514" cy="1823757"/>
        </a:xfrm>
        <a:prstGeom prst="rect">
          <a:avLst/>
        </a:prstGeom>
        <a:solidFill>
          <a:srgbClr val="CCFF33"/>
        </a:solidFill>
        <a:ln w="5715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конкурентна</a:t>
          </a:r>
          <a:endParaRPr lang="ru-RU" sz="3800" kern="1200" dirty="0">
            <a:solidFill>
              <a:srgbClr val="002060"/>
            </a:solidFill>
          </a:endParaRPr>
        </a:p>
      </dsp:txBody>
      <dsp:txXfrm>
        <a:off x="1944" y="3263309"/>
        <a:ext cx="3647514" cy="1823757"/>
      </dsp:txXfrm>
    </dsp:sp>
    <dsp:sp modelId="{C0A02E7E-AB52-4C24-AA72-A4A2F62FC434}">
      <dsp:nvSpPr>
        <dsp:cNvPr id="0" name=""/>
        <dsp:cNvSpPr/>
      </dsp:nvSpPr>
      <dsp:spPr>
        <a:xfrm>
          <a:off x="4415437" y="3263309"/>
          <a:ext cx="3647514" cy="1823757"/>
        </a:xfrm>
        <a:prstGeom prst="rect">
          <a:avLst/>
        </a:prstGeom>
        <a:solidFill>
          <a:srgbClr val="CCFF33"/>
        </a:solidFill>
        <a:ln w="5715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</a:t>
          </a:r>
          <a:r>
            <a:rPr lang="uk-UA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конкурентна</a:t>
          </a:r>
          <a:endParaRPr lang="ru-RU" sz="3800" kern="1200" dirty="0">
            <a:solidFill>
              <a:srgbClr val="002060"/>
            </a:solidFill>
          </a:endParaRPr>
        </a:p>
      </dsp:txBody>
      <dsp:txXfrm>
        <a:off x="4415437" y="3263309"/>
        <a:ext cx="3647514" cy="182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8EF131-5DF5-4CA7-A434-9254669C6123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77B29A-D12C-451F-9308-1B0B6D1359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9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D43667-70B8-4862-B1CD-C34027D6B606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EC3B9-3E78-40BA-BDEC-1FBB82C1DA5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482AE-025D-45F5-8FC5-9BD0C572842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60152-C266-4EE1-876B-1DB0EB8046E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0396F-B001-4132-B348-44D6696533BB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0F082-5DC5-4E44-804A-FDC10BE877D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7F24D-A772-48BA-A79D-1995A4E01EDF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A6654-6FFD-4359-B6AE-89ECAA8FC93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B4715-902B-4F62-B9D8-EE32B6B936F7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E3E1D-1602-49B4-ABDC-F906B1BC5057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A8755-1C3C-448A-978E-9AE2D7F26CB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7301-E89A-4158-B728-E63C203014B3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9740-C637-4D75-8081-1AC628445A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95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1DB7-2A76-4763-895F-BB52940945C0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2F9A-E90F-4E31-B616-C969085D0E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30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E5AA-904C-40A3-8CBB-007DFE0FF1EC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F489-D2CA-47DA-BC6B-E95D27500F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08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1F57-960B-4C28-A4CF-EB1BCF328C0A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106E-3C47-4487-B0F8-B65134B2AC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1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D273-E9BA-47E2-A76C-614F33AF46C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045F-CCDF-498B-ABF9-6343DD770D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38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14CF-6E45-478B-876A-80BAAB8D823B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62DE-6EB4-465A-AD66-8A4F455AB3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21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9A91-268A-40C7-95E1-080FE7A9268A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AA5-F573-4E32-B622-759B279546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55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D362-3652-4B2D-A605-5D1F79463E5C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E9EB-A762-4A55-B3B5-5A5B24E984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07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7246-7100-4BE7-88AE-CB955504535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79F7-6B96-48EE-8872-661A22A54F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03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5C82-2ABB-42E0-899D-3336EA31BEB3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8253-F8CA-4BA6-A7E9-A95DB2DC7A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447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CF29-3A0A-49B2-A705-42DB0202DEA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731E-86BE-4C8B-BCA6-F75BE5BD18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60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BD17-1BBB-4BAB-A943-8B5431F43782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6339-BECC-4170-A335-A73D342F04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799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B03D-D576-4E18-B402-E742DC106649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5F07-4A01-469D-B0F8-6507E38849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263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73F1-5703-4A2D-BC79-C30CE6B2B049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0723-2374-4167-B2FA-410E46AF77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6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47D7-DED8-4A92-917F-159724389C4B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C948-4B2B-4D43-9936-15B0D7B881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36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CAC5-2984-4A68-9EE8-354C32CBE90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EECB-C145-415E-9FD6-0C76F3DA7B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478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89EF-CF0C-4EBF-91B7-B7AF07D8DF53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4410-7894-4B0F-B6B8-3A2D149618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375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7172-9805-4D2D-A6C4-939C3EA854F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47A6-3862-4FBF-9116-BABB3D4F9A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2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FAE1-33B9-4B27-BC33-441D311D6D86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A9DA-D349-4C03-9350-9EFAF3D13D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36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900F-778C-4AEF-9DA1-CC7444F5A18C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9F9B-8082-4899-8AC7-E880B51C42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205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984D-F6A2-4D5D-98AC-A8EC2365F6DF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AD6E-6790-4A5E-810D-85456F1586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381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3FD2-A849-45A3-A43B-3927BDAD436A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59A7-2421-48E9-946E-DAFE1C9AF5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75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B079-C879-4DA2-8D7D-295378BFFB7B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D521-7D86-469C-9E56-3B10744CE3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097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1F36-023E-42CB-BDBC-84DAF0BB28E2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3C2E-B8DC-47D5-A47C-0386DB4F29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755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5CD2-F30E-4D56-B312-82EA9778E20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AC4E-D8B1-49BB-9615-B5450A3C4F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044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9B74-2A8D-404B-9E71-54DF29EFD9E1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DB20-2354-4ADA-8D67-E8D3E378FE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877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D6B1-FEAA-42F1-9F7C-FD7EFF02BFD7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925B-04D6-407D-9C63-96B80550A3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98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CC71-58E5-4C26-86F8-D5052D15A5C2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826-4C20-44AB-B812-1ACB904D52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88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03D0-67CF-46F9-B899-26F30DCC0570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8F0F-3A78-4B53-A3F2-AA9EBFF169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55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12CF-A041-48E6-AA84-9685AB3B92A1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1127-471D-442D-A533-BB390EA3E8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1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3006-2A04-427F-9DA1-A56F8199180A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47E3-8771-44E0-B276-509EAD0544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82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52BB-EF83-494F-B68D-5320B0BFE60E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87E3-3B7C-42DC-BFB1-521126C4C1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8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36A7-C7C2-4111-999D-EBB3091CDEEB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C87F-DAA5-471E-82DC-F587B5CCD7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52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CA9862-2D75-48AB-9FD2-923E58D213D8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E32CD5-C64E-4D4A-9EF5-B915A19146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2B58BD-963D-407D-B3D2-E82EA476EA53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46175-3170-449E-AFA4-EC1D55BB83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B4914C-8720-49A8-986B-E519FC487E16}" type="datetimeFigureOut">
              <a:rPr lang="ru-RU"/>
              <a:pPr>
                <a:defRPr/>
              </a:pPr>
              <a:t>10.12.2016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3E9987-2BFF-43A2-A555-E25382AB67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6" r:id="rId2"/>
    <p:sldLayoutId id="2147483832" r:id="rId3"/>
    <p:sldLayoutId id="2147483827" r:id="rId4"/>
    <p:sldLayoutId id="2147483828" r:id="rId5"/>
    <p:sldLayoutId id="2147483829" r:id="rId6"/>
    <p:sldLayoutId id="2147483833" r:id="rId7"/>
    <p:sldLayoutId id="2147483834" r:id="rId8"/>
    <p:sldLayoutId id="2147483835" r:id="rId9"/>
    <p:sldLayoutId id="2147483830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7776864" cy="685800"/>
          </a:xfrm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ФЕРМЕНТИ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Мои документы\Мои рисунки\49459-how-an-enzyme-works-illustr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908175"/>
            <a:ext cx="72040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602B"/>
                </a:solidFill>
                <a:latin typeface="Arial Black" pitchFamily="34" charset="0"/>
                <a:cs typeface="Arial" pitchFamily="34" charset="0"/>
              </a:rPr>
              <a:t>Моделі </a:t>
            </a:r>
            <a:r>
              <a:rPr lang="ru-RU" sz="4800" b="1">
                <a:solidFill>
                  <a:srgbClr val="00602B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>
                <a:solidFill>
                  <a:srgbClr val="00602B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4800" b="1" smtClean="0">
                <a:solidFill>
                  <a:srgbClr val="00602B"/>
                </a:solidFill>
                <a:latin typeface="Arial Black" pitchFamily="34" charset="0"/>
                <a:cs typeface="Arial" pitchFamily="34" charset="0"/>
              </a:rPr>
              <a:t>роботи ферментів</a:t>
            </a:r>
            <a:endParaRPr lang="uk-UA" sz="4800" b="1" dirty="0">
              <a:solidFill>
                <a:srgbClr val="00602B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5400" b="1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Модель </a:t>
            </a:r>
            <a:r>
              <a:rPr lang="uk-UA" sz="54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54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54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“ключ - замок”</a:t>
            </a:r>
            <a:endParaRPr lang="ru-RU" sz="540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Мои документы\Мои рисунки\enzy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19225"/>
            <a:ext cx="73644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Induced fit diagram.sv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121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ermann Emil Fische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131840" y="2283387"/>
            <a:ext cx="2808312" cy="388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5" name="Заголовок 4"/>
          <p:cNvSpPr>
            <a:spLocks noGrp="1"/>
          </p:cNvSpPr>
          <p:nvPr>
            <p:ph type="ctrTitle"/>
          </p:nvPr>
        </p:nvSpPr>
        <p:spPr>
          <a:xfrm>
            <a:off x="1401763" y="82550"/>
            <a:ext cx="7772400" cy="1470025"/>
          </a:xfrm>
        </p:spPr>
        <p:txBody>
          <a:bodyPr/>
          <a:lstStyle/>
          <a:p>
            <a:pPr eaLnBrk="1" hangingPunct="1"/>
            <a:r>
              <a:rPr lang="uk-UA" sz="6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Еміль Фішер</a:t>
            </a:r>
          </a:p>
        </p:txBody>
      </p:sp>
      <p:sp>
        <p:nvSpPr>
          <p:cNvPr id="3379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490538" y="1377950"/>
            <a:ext cx="9634538" cy="1752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         </a:t>
            </a:r>
            <a:r>
              <a:rPr lang="uk-UA" b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Нобелівська премія з хімії 1902</a:t>
            </a:r>
          </a:p>
        </p:txBody>
      </p:sp>
      <p:pic>
        <p:nvPicPr>
          <p:cNvPr id="33797" name="Picture 2" descr="D:\anim_flags_1\german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988" y="297338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</a:t>
            </a:r>
            <a:r>
              <a:rPr lang="uk-UA" b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одель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індукованої відповідності </a:t>
            </a:r>
            <a:r>
              <a:rPr lang="uk-UA" sz="6000" b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6000" b="1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6700" b="1" dirty="0" smtClean="0">
                <a:solidFill>
                  <a:srgbClr val="00602B"/>
                </a:solidFill>
                <a:latin typeface="Cambria" pitchFamily="18" charset="0"/>
              </a:rPr>
              <a:t/>
            </a:r>
            <a:br>
              <a:rPr lang="uk-UA" sz="6700" b="1" dirty="0" smtClean="0">
                <a:solidFill>
                  <a:srgbClr val="00602B"/>
                </a:solidFill>
                <a:latin typeface="Cambria" pitchFamily="18" charset="0"/>
              </a:rPr>
            </a:br>
            <a:r>
              <a:rPr lang="uk-UA" sz="6700" b="1" dirty="0">
                <a:solidFill>
                  <a:srgbClr val="00602B"/>
                </a:solidFill>
                <a:latin typeface="Cambria" pitchFamily="18" charset="0"/>
              </a:rPr>
              <a:t/>
            </a:r>
            <a:br>
              <a:rPr lang="uk-UA" sz="6700" b="1" dirty="0">
                <a:solidFill>
                  <a:srgbClr val="00602B"/>
                </a:solidFill>
                <a:latin typeface="Cambria" pitchFamily="18" charset="0"/>
              </a:rPr>
            </a:br>
            <a:r>
              <a:rPr lang="uk-UA" sz="6700" b="1" dirty="0" smtClean="0">
                <a:solidFill>
                  <a:srgbClr val="00602B"/>
                </a:solidFill>
                <a:latin typeface="Cambria" pitchFamily="18" charset="0"/>
              </a:rPr>
              <a:t/>
            </a:r>
            <a:br>
              <a:rPr lang="uk-UA" sz="6700" b="1" dirty="0" smtClean="0">
                <a:solidFill>
                  <a:srgbClr val="00602B"/>
                </a:solidFill>
                <a:latin typeface="Cambria" pitchFamily="18" charset="0"/>
              </a:rPr>
            </a:br>
            <a:r>
              <a:rPr lang="uk-UA" sz="67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67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67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67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000" b="1" spc="-15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«рука-рукавичка»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1858" name="Picture 2" descr="http://www.dw-world.de/image/0,,4917942_1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068" y="2316948"/>
            <a:ext cx="4563863" cy="254492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Дэниел Кошланд (Daniel E. Koshland). Изображение: «Химия и жизнь»"/>
          <p:cNvPicPr>
            <a:picLocks noChangeAspect="1" noChangeArrowheads="1"/>
          </p:cNvPicPr>
          <p:nvPr/>
        </p:nvPicPr>
        <p:blipFill>
          <a:blip r:embed="rId3">
            <a:lum contrast="20000"/>
            <a:extLst/>
          </a:blip>
          <a:srcRect t="2597" r="5630" b="15585"/>
          <a:stretch>
            <a:fillRect/>
          </a:stretch>
        </p:blipFill>
        <p:spPr bwMode="auto">
          <a:xfrm>
            <a:off x="2991394" y="1772814"/>
            <a:ext cx="3161212" cy="424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i="1" spc="-15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Даніель Кошланд</a:t>
            </a:r>
            <a:endParaRPr lang="uk-UA" sz="5400" b="1" i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 descr="D:\anim_flags_1\united_stat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5716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f/f0/InducedFit_Enzyme_Catal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792288"/>
            <a:ext cx="72739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5059212"/>
              </p:ext>
            </p:extLst>
          </p:nvPr>
        </p:nvGraphicFramePr>
        <p:xfrm>
          <a:off x="359532" y="260648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7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925638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Наука про </a:t>
            </a:r>
            <a:r>
              <a:rPr lang="ru-RU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ферменти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uk-UA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spc="-150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ензимолог</a:t>
            </a:r>
            <a:r>
              <a:rPr lang="uk-UA" sz="5400" b="1" spc="-15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і</a:t>
            </a:r>
            <a:r>
              <a:rPr lang="ru-RU" sz="5400" b="1" spc="-15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я</a:t>
            </a:r>
            <a:endParaRPr lang="uk-UA" sz="5400" b="1" spc="-15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4360143"/>
              </p:ext>
            </p:extLst>
          </p:nvPr>
        </p:nvGraphicFramePr>
        <p:xfrm>
          <a:off x="359532" y="260648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3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4989410"/>
              </p:ext>
            </p:extLst>
          </p:nvPr>
        </p:nvGraphicFramePr>
        <p:xfrm>
          <a:off x="485800" y="583857"/>
          <a:ext cx="8172400" cy="569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4000" b="1" smtClean="0">
                <a:solidFill>
                  <a:srgbClr val="002060"/>
                </a:solidFill>
                <a:latin typeface="Century" pitchFamily="18" charset="0"/>
              </a:rPr>
              <a:t>П</a:t>
            </a:r>
            <a:r>
              <a:rPr lang="uk-UA" sz="4000" b="1" smtClean="0">
                <a:solidFill>
                  <a:srgbClr val="002060"/>
                </a:solidFill>
                <a:latin typeface="Century" pitchFamily="18" charset="0"/>
              </a:rPr>
              <a:t>ростетична група  міцно зв'язана з ферментом</a:t>
            </a:r>
            <a:endParaRPr lang="uk-UA" sz="4000" b="1" dirty="0">
              <a:solidFill>
                <a:srgbClr val="00206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uk-UA" sz="3600" b="1" smtClean="0">
                <a:solidFill>
                  <a:srgbClr val="002060"/>
                </a:solidFill>
                <a:latin typeface="Century" pitchFamily="18" charset="0"/>
              </a:rPr>
              <a:t>Кофермент  приєднується до білкової частини лише під </a:t>
            </a:r>
            <a:r>
              <a:rPr lang="uk-UA" sz="3600" b="1" dirty="0">
                <a:solidFill>
                  <a:srgbClr val="002060"/>
                </a:solidFill>
                <a:latin typeface="Century" pitchFamily="18" charset="0"/>
              </a:rPr>
              <a:t>час реакції</a:t>
            </a:r>
          </a:p>
        </p:txBody>
      </p:sp>
    </p:spTree>
    <p:extLst>
      <p:ext uri="{BB962C8B-B14F-4D97-AF65-F5344CB8AC3E}">
        <p14:creationId xmlns:p14="http://schemas.microsoft.com/office/powerpoint/2010/main" val="39730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ілкова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частина </a:t>
            </a: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ферменту називається </a:t>
            </a:r>
            <a:r>
              <a:rPr lang="uk-UA" b="1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/>
            </a:r>
            <a:br>
              <a:rPr lang="uk-UA" b="1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</a:br>
            <a:r>
              <a:rPr lang="uk-UA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апофермент</a:t>
            </a:r>
            <a:endParaRPr lang="uk-UA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smtClean="0">
                <a:solidFill>
                  <a:srgbClr val="00602B"/>
                </a:solidFill>
                <a:latin typeface="Arial Black" pitchFamily="34" charset="0"/>
              </a:rPr>
              <a:t>АПОФЕРМЕНТ  +</a:t>
            </a:r>
            <a:br>
              <a:rPr lang="uk-UA" sz="4000" b="1" smtClean="0">
                <a:solidFill>
                  <a:srgbClr val="00602B"/>
                </a:solidFill>
                <a:latin typeface="Arial Black" pitchFamily="34" charset="0"/>
              </a:rPr>
            </a:br>
            <a:r>
              <a:rPr lang="uk-UA" sz="4000" b="1" smtClean="0">
                <a:solidFill>
                  <a:srgbClr val="00602B"/>
                </a:solidFill>
                <a:latin typeface="Arial Black" pitchFamily="34" charset="0"/>
              </a:rPr>
              <a:t>КОФЕРМЕНТ </a:t>
            </a:r>
            <a:r>
              <a:rPr lang="uk-UA" sz="4000" b="1" dirty="0" smtClean="0">
                <a:solidFill>
                  <a:srgbClr val="00602B"/>
                </a:solidFill>
                <a:latin typeface="Arial Black" pitchFamily="34" charset="0"/>
              </a:rPr>
              <a:t>=</a:t>
            </a:r>
            <a:br>
              <a:rPr lang="uk-UA" sz="4000" b="1" dirty="0" smtClean="0">
                <a:solidFill>
                  <a:srgbClr val="00602B"/>
                </a:solidFill>
                <a:latin typeface="Arial Black" pitchFamily="34" charset="0"/>
              </a:rPr>
            </a:br>
            <a:r>
              <a:rPr lang="uk-UA" sz="4000" b="1" dirty="0" smtClean="0">
                <a:solidFill>
                  <a:srgbClr val="00602B"/>
                </a:solidFill>
                <a:latin typeface="Arial Black" pitchFamily="34" charset="0"/>
              </a:rPr>
              <a:t>ГОЛОФЕРМЕНТ</a:t>
            </a:r>
            <a:endParaRPr lang="uk-UA" sz="4000" b="1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11100" b="1" i="1" spc="6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гем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700" b="1" dirty="0" err="1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простетична</a:t>
            </a:r>
            <a:r>
              <a:rPr lang="uk-UA" sz="6700" b="1" dirty="0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/>
            </a:r>
            <a:br>
              <a:rPr lang="uk-UA" sz="6700" b="1" dirty="0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</a:br>
            <a:r>
              <a:rPr lang="en-US" sz="6700" b="1" dirty="0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uk-UA" sz="6700" b="1" dirty="0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 група  каталази</a:t>
            </a:r>
            <a:endParaRPr lang="uk-UA" sz="6700" b="1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uk-UA" sz="4000" b="1" spc="-15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Чинники, що  </a:t>
            </a:r>
            <a:r>
              <a:rPr lang="uk-UA" sz="4000" b="1" spc="-15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впливають </a:t>
            </a:r>
            <a:br>
              <a:rPr lang="uk-UA" sz="4000" b="1" spc="-15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4000" b="1" spc="-15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на </a:t>
            </a:r>
            <a:r>
              <a:rPr lang="en-US" sz="4000" b="1" spc="-15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4000" b="1" spc="-15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швидкість ферментативних реакцій</a:t>
            </a:r>
            <a:endParaRPr lang="uk-UA" sz="4000" b="1" spc="-15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28638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Температура</a:t>
            </a:r>
          </a:p>
        </p:txBody>
      </p:sp>
      <p:pic>
        <p:nvPicPr>
          <p:cNvPr id="44035" name="Picture 2" descr="http://science.halleyhosting.com/sci/soph/organic/protein/pics/tempactiv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988840"/>
            <a:ext cx="49688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Концентрація субстрату </a:t>
            </a:r>
          </a:p>
        </p:txBody>
      </p:sp>
      <p:pic>
        <p:nvPicPr>
          <p:cNvPr id="45059" name="Picture 2" descr="http://science.halleyhosting.com/sci/soph/organic/protein/pics/enzymerxnrat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73" y="1556792"/>
            <a:ext cx="5184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" y="2060575"/>
            <a:ext cx="91440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відомих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ферментів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6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понад </a:t>
            </a:r>
            <a:r>
              <a:rPr lang="ru-RU" sz="6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5000</a:t>
            </a:r>
            <a:endParaRPr lang="uk-UA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44500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Значення </a:t>
            </a:r>
            <a:r>
              <a:rPr lang="en-US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pH</a:t>
            </a:r>
            <a:endParaRPr lang="uk-UA" sz="4800" b="1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46083" name="Picture 2" descr="http://science.halleyhosting.com/sci/soph/organic/protein/pics/phactivity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4" y="1916832"/>
            <a:ext cx="6729412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dirty="0" smtClean="0">
                <a:ln w="24500" cmpd="dbl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Класи</a:t>
            </a:r>
            <a:r>
              <a:rPr lang="en-US" sz="7200" b="1" dirty="0" smtClean="0">
                <a:ln w="24500" cmpd="dbl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ln w="24500" cmpd="dbl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7200" b="1" dirty="0" smtClean="0">
                <a:ln w="24500" cmpd="dbl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ферментів</a:t>
            </a:r>
            <a:endParaRPr lang="uk-UA" sz="7200" b="1" dirty="0">
              <a:ln w="24500" cmpd="dbl">
                <a:solidFill>
                  <a:srgbClr val="00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75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b="1" spc="-15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Оксидоредуктази</a:t>
            </a:r>
            <a:r>
              <a:rPr lang="en-US" b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b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окислення – відновлення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spc="-15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800" b="1" spc="-150" baseline="3000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−</a:t>
            </a:r>
            <a:r>
              <a:rPr lang="en-US" sz="4800" b="1" spc="-15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 + B → A + B</a:t>
            </a:r>
            <a:r>
              <a:rPr lang="en-US" sz="4800" b="1" spc="-150" baseline="3000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−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131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8000" b="1" dirty="0" smtClean="0">
                <a:solidFill>
                  <a:srgbClr val="C00000"/>
                </a:solidFill>
                <a:latin typeface="Century" pitchFamily="18" charset="0"/>
                <a:cs typeface="Arial" pitchFamily="34" charset="0"/>
              </a:rPr>
              <a:t>Каталаза</a:t>
            </a:r>
            <a:r>
              <a:rPr lang="uk-UA" sz="80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uk-UA" sz="8000" dirty="0" smtClean="0">
                <a:solidFill>
                  <a:srgbClr val="000000"/>
                </a:solidFill>
                <a:latin typeface="Arial"/>
              </a:rPr>
            </a:br>
            <a:r>
              <a:rPr lang="en-US" sz="6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2H</a:t>
            </a:r>
            <a:r>
              <a:rPr lang="en-US" sz="6000" b="1" baseline="-250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O</a:t>
            </a:r>
            <a:r>
              <a:rPr lang="en-US" sz="6000" b="1" baseline="-250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 → 2H</a:t>
            </a:r>
            <a:r>
              <a:rPr lang="en-US" sz="6000" b="1" baseline="-250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O + O</a:t>
            </a:r>
            <a:r>
              <a:rPr lang="en-US" sz="6000" b="1" baseline="-250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Трансферази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перенесення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spc="-150" dirty="0" smtClean="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spc="-150" dirty="0" smtClean="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n-US" sz="4800" b="1" spc="-1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800" b="1" spc="-150" dirty="0" smtClean="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 + B </a:t>
            </a:r>
            <a:r>
              <a:rPr lang="en-US" sz="4800" spc="-150" dirty="0" smtClean="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↔</a:t>
            </a:r>
            <a:r>
              <a:rPr lang="en-US" sz="4800" b="1" spc="-150" dirty="0" smtClean="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 A + B-</a:t>
            </a:r>
            <a:r>
              <a:rPr lang="en-US" sz="4800" b="1" spc="-1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uk-UA" sz="48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ru-RU" sz="6600" b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Гідролази</a:t>
            </a:r>
            <a:r>
              <a:rPr lang="ru-RU" sz="6000"/>
              <a:t/>
            </a:r>
            <a:br>
              <a:rPr lang="ru-RU" sz="6000"/>
            </a:br>
            <a:r>
              <a:rPr lang="ru-RU" sz="8000" b="1" spc="-15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розрив зв'язків за допомогою води </a:t>
            </a:r>
            <a:br>
              <a:rPr lang="ru-RU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b="1">
                <a:solidFill>
                  <a:srgbClr val="00602B"/>
                </a:solidFill>
                <a:latin typeface="Century" pitchFamily="18" charset="0"/>
              </a:rPr>
              <a:t> </a:t>
            </a:r>
            <a:r>
              <a:rPr lang="en-US" b="1" spc="-15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A–B + H</a:t>
            </a:r>
            <a:r>
              <a:rPr lang="en-US" b="1" spc="-150" baseline="-2500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spc="-150">
                <a:solidFill>
                  <a:srgbClr val="009242"/>
                </a:solidFill>
                <a:latin typeface="Arial" pitchFamily="34" charset="0"/>
                <a:cs typeface="Arial" pitchFamily="34" charset="0"/>
              </a:rPr>
              <a:t>O → A–OH + B–H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64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42173"/>
              </p:ext>
            </p:extLst>
          </p:nvPr>
        </p:nvGraphicFramePr>
        <p:xfrm>
          <a:off x="197768" y="332656"/>
          <a:ext cx="8748464" cy="59298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74232"/>
                <a:gridCol w="4374232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Г</a:t>
                      </a:r>
                      <a:r>
                        <a:rPr lang="uk-UA" sz="32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ІДРОЛАЗА</a:t>
                      </a:r>
                      <a:endParaRPr lang="uk-UA" sz="3200" dirty="0">
                        <a:solidFill>
                          <a:srgbClr val="990033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kern="1200" dirty="0" smtClean="0">
                        <a:solidFill>
                          <a:srgbClr val="99003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3200" b="1" kern="1200" smtClean="0">
                          <a:solidFill>
                            <a:srgbClr val="99003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ФУНКЦІЯ</a:t>
                      </a:r>
                      <a:endParaRPr lang="uk-UA" sz="3200" b="1" kern="1200" dirty="0">
                        <a:solidFill>
                          <a:srgbClr val="99003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33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птіалін</a:t>
                      </a:r>
                      <a:r>
                        <a:rPr lang="uk-UA" sz="4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</a:t>
                      </a:r>
                      <a:br>
                        <a:rPr lang="uk-UA" sz="4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</a:br>
                      <a:endParaRPr lang="uk-UA" sz="4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гідроліз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вуглеводів</a:t>
                      </a:r>
                      <a:endParaRPr lang="uk-UA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62"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лізоцим</a:t>
                      </a:r>
                      <a:endParaRPr lang="uk-UA" sz="4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гідроліз</a:t>
                      </a:r>
                      <a:r>
                        <a:rPr lang="uk-UA" sz="3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36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муреїну</a:t>
                      </a:r>
                      <a:endParaRPr lang="uk-UA" sz="3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8"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пепсин</a:t>
                      </a:r>
                      <a:endParaRPr lang="uk-UA" sz="4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гідроліз</a:t>
                      </a:r>
                      <a:r>
                        <a:rPr lang="uk-UA" sz="3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3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білків</a:t>
                      </a:r>
                      <a:endParaRPr lang="uk-UA" sz="3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8"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трипсин</a:t>
                      </a:r>
                      <a:endParaRPr lang="uk-UA" sz="4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гідроліз</a:t>
                      </a:r>
                      <a:r>
                        <a:rPr lang="uk-UA" sz="36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uk-UA" sz="3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білків</a:t>
                      </a:r>
                      <a:endParaRPr lang="uk-UA" sz="3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3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Ізомерази</a:t>
            </a:r>
            <a:r>
              <a:rPr lang="uk-UA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 smtClean="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</a:br>
            <a:r>
              <a:rPr lang="en-US" sz="7300" b="1" dirty="0" smtClean="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A–B </a:t>
            </a:r>
            <a:r>
              <a:rPr lang="en-US" sz="7300" b="1" dirty="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→ B–A</a:t>
            </a:r>
            <a:endParaRPr lang="uk-UA" sz="7300" b="1" dirty="0" smtClean="0">
              <a:solidFill>
                <a:srgbClr val="00602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9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Лігази</a:t>
            </a:r>
            <a:r>
              <a:rPr lang="uk-UA" sz="9600" b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uk-UA" sz="9600" b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</a:br>
            <a:r>
              <a:rPr lang="uk-UA" sz="73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синтез молекул</a:t>
            </a:r>
            <a:r>
              <a:rPr lang="uk-UA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8000" b="1" spc="600" dirty="0" smtClean="0">
                <a:solidFill>
                  <a:srgbClr val="00602B"/>
                </a:solidFill>
                <a:latin typeface="Arial" pitchFamily="34" charset="0"/>
                <a:cs typeface="Arial" pitchFamily="34" charset="0"/>
              </a:rPr>
              <a:t>А + В = АВ</a:t>
            </a:r>
            <a:endParaRPr lang="uk-UA" sz="8000" spc="600" dirty="0">
              <a:solidFill>
                <a:srgbClr val="0060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5400" b="1" spc="-1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Інгібіція (гальмування)   </a:t>
            </a:r>
            <a:r>
              <a:rPr lang="uk-UA" sz="5400" b="1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ферментів</a:t>
            </a:r>
            <a:endParaRPr lang="uk-UA" sz="5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19510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ечовина</a:t>
            </a: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 якою взаємодіє фермент</a:t>
            </a:r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33825"/>
            <a:ext cx="6400800" cy="1752600"/>
          </a:xfrm>
        </p:spPr>
        <p:txBody>
          <a:bodyPr/>
          <a:lstStyle/>
          <a:p>
            <a:pPr eaLnBrk="1" hangingPunct="1"/>
            <a:r>
              <a:rPr lang="uk-UA" sz="72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субстрат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548680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Объект 1"/>
          <p:cNvGraphicFramePr>
            <a:graphicFrameLocks noChangeAspect="1"/>
          </p:cNvGraphicFramePr>
          <p:nvPr/>
        </p:nvGraphicFramePr>
        <p:xfrm>
          <a:off x="803275" y="1643063"/>
          <a:ext cx="753745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Bitmap Image" r:id="rId3" imgW="6771429" imgH="6973273" progId="PBrush">
                  <p:embed/>
                </p:oleObj>
              </mc:Choice>
              <mc:Fallback>
                <p:oleObj name="Bitmap Image" r:id="rId3" imgW="6771429" imgH="6973273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34" b="48148"/>
                      <a:stretch>
                        <a:fillRect/>
                      </a:stretch>
                    </p:blipFill>
                    <p:spPr bwMode="auto">
                      <a:xfrm>
                        <a:off x="803275" y="1643063"/>
                        <a:ext cx="7537450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Описание: Описание: Описание: Описание: Описание: Описание: Описание: Описание: http://www.biochemistry.ru/images/book2/book2.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41425"/>
            <a:ext cx="57372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Объект 1"/>
          <p:cNvGraphicFramePr>
            <a:graphicFrameLocks noChangeAspect="1"/>
          </p:cNvGraphicFramePr>
          <p:nvPr/>
        </p:nvGraphicFramePr>
        <p:xfrm>
          <a:off x="976313" y="1619250"/>
          <a:ext cx="719137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Точечный рисунок" r:id="rId3" imgW="0" imgH="0" progId="Paint.Picture">
                  <p:embed/>
                </p:oleObj>
              </mc:Choice>
              <mc:Fallback>
                <p:oleObj name="Точечный рисунок" r:id="rId3" imgW="0" imgH="0" progId="Paint.Picture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4321"/>
                      <a:stretch>
                        <a:fillRect/>
                      </a:stretch>
                    </p:blipFill>
                    <p:spPr bwMode="auto">
                      <a:xfrm>
                        <a:off x="976313" y="1619250"/>
                        <a:ext cx="7191375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813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400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ерменти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іменують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типу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реакцій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додаючи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суфікс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-аза </a:t>
            </a:r>
            <a:r>
              <a:rPr lang="ru-RU" sz="5400" b="1" i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назви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субстрату</a:t>
            </a:r>
            <a:endParaRPr lang="uk-UA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241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Роль ферментів</a:t>
            </a: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uk-UA" sz="60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uk-UA" sz="5300" b="1" spc="300" dirty="0" smtClean="0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  <a:t>зниження</a:t>
            </a:r>
            <a:br>
              <a:rPr lang="uk-UA" sz="5300" b="1" spc="300" dirty="0" smtClean="0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</a:br>
            <a:r>
              <a:rPr lang="uk-UA" sz="5300" b="1" spc="300" dirty="0" smtClean="0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  <a:t> енергії активації</a:t>
            </a:r>
            <a:endParaRPr lang="uk-UA" sz="5300" b="1" spc="300" dirty="0">
              <a:solidFill>
                <a:srgbClr val="FF0000"/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08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6700" b="1" spc="300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Енергія активації</a:t>
            </a:r>
            <a:r>
              <a:rPr lang="uk-UA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мінімальна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енергія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яку треба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докласти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відбулася</a:t>
            </a:r>
            <a:r>
              <a:rPr lang="ru-RU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хімічна реакція </a:t>
            </a:r>
            <a:endParaRPr lang="uk-UA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Мои документы\Мои рисунки\EnzymeActivationEnerg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651694"/>
            <a:ext cx="75215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Мои рисунки\cp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00175"/>
            <a:ext cx="8115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127</Words>
  <Application>Microsoft Office PowerPoint</Application>
  <PresentationFormat>Экран (4:3)</PresentationFormat>
  <Paragraphs>69</Paragraphs>
  <Slides>43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Тема Office</vt:lpstr>
      <vt:lpstr>1_Тема Office</vt:lpstr>
      <vt:lpstr>Волна</vt:lpstr>
      <vt:lpstr>Bitmap Image</vt:lpstr>
      <vt:lpstr>Точечный рисунок</vt:lpstr>
      <vt:lpstr>ФЕРМЕНТИ</vt:lpstr>
      <vt:lpstr>Наука про ферменти  </vt:lpstr>
      <vt:lpstr>Кількість відомих ферментів  </vt:lpstr>
      <vt:lpstr>Речовина, з якою взаємодіє фермент  </vt:lpstr>
      <vt:lpstr> Ферменти іменують  відповідно до типу реакцій,  додаючи суфікс -аза  до назви субстрату</vt:lpstr>
      <vt:lpstr>Роль ферментів     зниження  енергії активації</vt:lpstr>
      <vt:lpstr>Енергія активації мінімальна енергія,  яку треба докласти до системи,  щоб відбулася хімічна реакція </vt:lpstr>
      <vt:lpstr>Презентация PowerPoint</vt:lpstr>
      <vt:lpstr>Презентация PowerPoint</vt:lpstr>
      <vt:lpstr>Презентация PowerPoint</vt:lpstr>
      <vt:lpstr>Моделі  роботи ферментів</vt:lpstr>
      <vt:lpstr>Модель  “ключ - замок”</vt:lpstr>
      <vt:lpstr>Презентация PowerPoint</vt:lpstr>
      <vt:lpstr>Презентация PowerPoint</vt:lpstr>
      <vt:lpstr>Еміль Фішер</vt:lpstr>
      <vt:lpstr>Модель  індукованої відповідності       «рука-рукавичка» </vt:lpstr>
      <vt:lpstr>Даніель Кошланд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Простетична група  міцно зв'язана з ферментом</vt:lpstr>
      <vt:lpstr>Кофермент  приєднується до білкової частини лише під час реакції</vt:lpstr>
      <vt:lpstr>Білкова частина ферменту називається  апофермент</vt:lpstr>
      <vt:lpstr>АПОФЕРМЕНТ  + КОФЕРМЕНТ = ГОЛОФЕРМЕНТ</vt:lpstr>
      <vt:lpstr>гем  простетична   група  каталази</vt:lpstr>
      <vt:lpstr>Чинники, що  впливають  на  швидкість ферментативних реакцій</vt:lpstr>
      <vt:lpstr>Температура</vt:lpstr>
      <vt:lpstr>Концентрація субстрату </vt:lpstr>
      <vt:lpstr>Значення pH</vt:lpstr>
      <vt:lpstr>Класи  ферментів</vt:lpstr>
      <vt:lpstr>Оксидоредуктази  окислення – відновлення A− + B → A + B−</vt:lpstr>
      <vt:lpstr>Каталаза 2H2O2 → 2H2O + O2 </vt:lpstr>
      <vt:lpstr>Трансферази   перенесення груп  A-X + B ↔ A + B-X</vt:lpstr>
      <vt:lpstr>Гідролази  розрив зв'язків за допомогою води   A–B + H2O → A–OH + B–H</vt:lpstr>
      <vt:lpstr>Презентация PowerPoint</vt:lpstr>
      <vt:lpstr>Ізомерази  A–B → B–A</vt:lpstr>
      <vt:lpstr>Лігази синтез молекул А + В = АВ</vt:lpstr>
      <vt:lpstr>Інгібіція (гальмування)   ферментів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ферменти</dc:title>
  <dc:creator>Admin</dc:creator>
  <cp:lastModifiedBy>Admin</cp:lastModifiedBy>
  <cp:revision>391</cp:revision>
  <dcterms:created xsi:type="dcterms:W3CDTF">2011-12-06T10:31:15Z</dcterms:created>
  <dcterms:modified xsi:type="dcterms:W3CDTF">2016-12-10T11:08:04Z</dcterms:modified>
</cp:coreProperties>
</file>