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4251" r:id="rId3"/>
  </p:sldMasterIdLst>
  <p:notesMasterIdLst>
    <p:notesMasterId r:id="rId57"/>
  </p:notesMasterIdLst>
  <p:sldIdLst>
    <p:sldId id="436" r:id="rId4"/>
    <p:sldId id="460" r:id="rId5"/>
    <p:sldId id="476" r:id="rId6"/>
    <p:sldId id="464" r:id="rId7"/>
    <p:sldId id="413" r:id="rId8"/>
    <p:sldId id="414" r:id="rId9"/>
    <p:sldId id="415" r:id="rId10"/>
    <p:sldId id="416" r:id="rId11"/>
    <p:sldId id="260" r:id="rId12"/>
    <p:sldId id="417" r:id="rId13"/>
    <p:sldId id="404" r:id="rId14"/>
    <p:sldId id="419" r:id="rId15"/>
    <p:sldId id="411" r:id="rId16"/>
    <p:sldId id="407" r:id="rId17"/>
    <p:sldId id="262" r:id="rId18"/>
    <p:sldId id="431" r:id="rId19"/>
    <p:sldId id="261" r:id="rId20"/>
    <p:sldId id="373" r:id="rId21"/>
    <p:sldId id="306" r:id="rId22"/>
    <p:sldId id="265" r:id="rId23"/>
    <p:sldId id="424" r:id="rId24"/>
    <p:sldId id="395" r:id="rId25"/>
    <p:sldId id="341" r:id="rId26"/>
    <p:sldId id="374" r:id="rId27"/>
    <p:sldId id="268" r:id="rId28"/>
    <p:sldId id="350" r:id="rId29"/>
    <p:sldId id="288" r:id="rId30"/>
    <p:sldId id="286" r:id="rId31"/>
    <p:sldId id="307" r:id="rId32"/>
    <p:sldId id="289" r:id="rId33"/>
    <p:sldId id="388" r:id="rId34"/>
    <p:sldId id="290" r:id="rId35"/>
    <p:sldId id="275" r:id="rId36"/>
    <p:sldId id="375" r:id="rId37"/>
    <p:sldId id="439" r:id="rId38"/>
    <p:sldId id="376" r:id="rId39"/>
    <p:sldId id="340" r:id="rId40"/>
    <p:sldId id="314" r:id="rId41"/>
    <p:sldId id="434" r:id="rId42"/>
    <p:sldId id="353" r:id="rId43"/>
    <p:sldId id="410" r:id="rId44"/>
    <p:sldId id="444" r:id="rId45"/>
    <p:sldId id="380" r:id="rId46"/>
    <p:sldId id="446" r:id="rId47"/>
    <p:sldId id="447" r:id="rId48"/>
    <p:sldId id="378" r:id="rId49"/>
    <p:sldId id="448" r:id="rId50"/>
    <p:sldId id="331" r:id="rId51"/>
    <p:sldId id="467" r:id="rId52"/>
    <p:sldId id="475" r:id="rId53"/>
    <p:sldId id="449" r:id="rId54"/>
    <p:sldId id="450" r:id="rId55"/>
    <p:sldId id="474" r:id="rId5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DB77"/>
    <a:srgbClr val="89E0FF"/>
    <a:srgbClr val="33CCCC"/>
    <a:srgbClr val="11630D"/>
    <a:srgbClr val="004A82"/>
    <a:srgbClr val="6600FF"/>
    <a:srgbClr val="002E50"/>
    <a:srgbClr val="FF3399"/>
    <a:srgbClr val="189012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-8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3A40B1-F507-48BD-9702-F6F8496AD57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AFB532-0D3A-4BF9-8B50-2B8571D725A7}">
      <dgm:prSet phldrT="[Текст]" custT="1"/>
      <dgm:spPr>
        <a:solidFill>
          <a:schemeClr val="accent5">
            <a:lumMod val="60000"/>
            <a:lumOff val="40000"/>
          </a:schemeClr>
        </a:solidFill>
        <a:ln w="38100">
          <a:solidFill>
            <a:srgbClr val="189012"/>
          </a:solidFill>
        </a:ln>
      </dgm:spPr>
      <dgm:t>
        <a:bodyPr/>
        <a:lstStyle/>
        <a:p>
          <a:r>
            <a:rPr lang="uk-UA" sz="4000" dirty="0" smtClean="0">
              <a:solidFill>
                <a:srgbClr val="C00000"/>
              </a:solidFill>
              <a:latin typeface="Arial Black" pitchFamily="34" charset="0"/>
              <a:cs typeface="Arial" pitchFamily="34" charset="0"/>
            </a:rPr>
            <a:t>за розчинністю</a:t>
          </a:r>
          <a:endParaRPr lang="ru-RU" sz="4000" dirty="0">
            <a:solidFill>
              <a:srgbClr val="C00000"/>
            </a:solidFill>
            <a:latin typeface="Arial Black" pitchFamily="34" charset="0"/>
            <a:cs typeface="Arial" pitchFamily="34" charset="0"/>
          </a:endParaRPr>
        </a:p>
      </dgm:t>
    </dgm:pt>
    <dgm:pt modelId="{69015BD0-492A-47ED-932B-4B01A784165E}" type="parTrans" cxnId="{0BF19E98-EBFA-4751-9DDE-B68457CD9756}">
      <dgm:prSet/>
      <dgm:spPr/>
      <dgm:t>
        <a:bodyPr/>
        <a:lstStyle/>
        <a:p>
          <a:endParaRPr lang="ru-RU"/>
        </a:p>
      </dgm:t>
    </dgm:pt>
    <dgm:pt modelId="{8A97038F-1377-4D98-A1D1-CD4AC0CB832F}" type="sibTrans" cxnId="{0BF19E98-EBFA-4751-9DDE-B68457CD9756}">
      <dgm:prSet/>
      <dgm:spPr/>
      <dgm:t>
        <a:bodyPr/>
        <a:lstStyle/>
        <a:p>
          <a:endParaRPr lang="ru-RU"/>
        </a:p>
      </dgm:t>
    </dgm:pt>
    <dgm:pt modelId="{995C54EE-5AAC-4010-89B3-81BCAE92B8A0}">
      <dgm:prSet phldrT="[Текст]" custT="1"/>
      <dgm:spPr>
        <a:solidFill>
          <a:schemeClr val="accent5">
            <a:lumMod val="60000"/>
            <a:lumOff val="40000"/>
          </a:schemeClr>
        </a:solidFill>
        <a:ln w="38100">
          <a:solidFill>
            <a:srgbClr val="189012"/>
          </a:solidFill>
        </a:ln>
      </dgm:spPr>
      <dgm:t>
        <a:bodyPr/>
        <a:lstStyle/>
        <a:p>
          <a:r>
            <a:rPr lang="uk-UA" sz="4000" dirty="0" smtClean="0">
              <a:solidFill>
                <a:srgbClr val="C00000"/>
              </a:solidFill>
              <a:latin typeface="Arial Black" pitchFamily="34" charset="0"/>
              <a:cs typeface="Arial" pitchFamily="34" charset="0"/>
            </a:rPr>
            <a:t>гідрофільні</a:t>
          </a:r>
          <a:r>
            <a:rPr lang="uk-UA" sz="5600" dirty="0" smtClean="0">
              <a:solidFill>
                <a:srgbClr val="C00000"/>
              </a:solidFill>
            </a:rPr>
            <a:t> </a:t>
          </a:r>
          <a:endParaRPr lang="ru-RU" sz="5600" dirty="0">
            <a:solidFill>
              <a:srgbClr val="C00000"/>
            </a:solidFill>
          </a:endParaRPr>
        </a:p>
      </dgm:t>
    </dgm:pt>
    <dgm:pt modelId="{A0E41A99-FD6A-49F4-9EBB-8299936BA600}" type="parTrans" cxnId="{0A60615C-5D4E-4DCC-B23F-AF6793B6DE2D}">
      <dgm:prSet/>
      <dgm:spPr>
        <a:ln w="38100">
          <a:solidFill>
            <a:srgbClr val="189012"/>
          </a:solidFill>
        </a:ln>
      </dgm:spPr>
      <dgm:t>
        <a:bodyPr/>
        <a:lstStyle/>
        <a:p>
          <a:endParaRPr lang="ru-RU"/>
        </a:p>
      </dgm:t>
    </dgm:pt>
    <dgm:pt modelId="{B3A97F84-2D33-4EAD-9891-FF1F5DEF5AE8}" type="sibTrans" cxnId="{0A60615C-5D4E-4DCC-B23F-AF6793B6DE2D}">
      <dgm:prSet/>
      <dgm:spPr/>
      <dgm:t>
        <a:bodyPr/>
        <a:lstStyle/>
        <a:p>
          <a:endParaRPr lang="ru-RU"/>
        </a:p>
      </dgm:t>
    </dgm:pt>
    <dgm:pt modelId="{F1A6EAC4-E51E-450B-8109-EF0F8A5993A4}">
      <dgm:prSet phldrT="[Текст]" custT="1"/>
      <dgm:spPr>
        <a:solidFill>
          <a:schemeClr val="accent5">
            <a:lumMod val="60000"/>
            <a:lumOff val="40000"/>
          </a:schemeClr>
        </a:solidFill>
        <a:ln w="38100">
          <a:solidFill>
            <a:srgbClr val="189012"/>
          </a:solidFill>
        </a:ln>
      </dgm:spPr>
      <dgm:t>
        <a:bodyPr/>
        <a:lstStyle/>
        <a:p>
          <a:r>
            <a:rPr lang="uk-UA" sz="4000" dirty="0" smtClean="0">
              <a:solidFill>
                <a:srgbClr val="C00000"/>
              </a:solidFill>
              <a:latin typeface="Arial Black" pitchFamily="34" charset="0"/>
              <a:cs typeface="Arial" pitchFamily="34" charset="0"/>
            </a:rPr>
            <a:t>гідрофобні</a:t>
          </a:r>
          <a:endParaRPr lang="ru-RU" sz="4000" dirty="0">
            <a:solidFill>
              <a:srgbClr val="C00000"/>
            </a:solidFill>
            <a:latin typeface="Arial Black" pitchFamily="34" charset="0"/>
            <a:cs typeface="Arial" pitchFamily="34" charset="0"/>
          </a:endParaRPr>
        </a:p>
      </dgm:t>
    </dgm:pt>
    <dgm:pt modelId="{8F9298C3-5026-4F64-AE7F-F72F6256CF08}" type="parTrans" cxnId="{FDBC0BF8-9F40-4D54-BC3C-A1F15316E33D}">
      <dgm:prSet/>
      <dgm:spPr>
        <a:ln w="38100">
          <a:solidFill>
            <a:srgbClr val="189012"/>
          </a:solidFill>
        </a:ln>
      </dgm:spPr>
      <dgm:t>
        <a:bodyPr/>
        <a:lstStyle/>
        <a:p>
          <a:endParaRPr lang="ru-RU"/>
        </a:p>
      </dgm:t>
    </dgm:pt>
    <dgm:pt modelId="{CC3BFB8E-532A-4B76-8F4B-EF9CAF8FF9D2}" type="sibTrans" cxnId="{FDBC0BF8-9F40-4D54-BC3C-A1F15316E33D}">
      <dgm:prSet/>
      <dgm:spPr/>
      <dgm:t>
        <a:bodyPr/>
        <a:lstStyle/>
        <a:p>
          <a:endParaRPr lang="ru-RU"/>
        </a:p>
      </dgm:t>
    </dgm:pt>
    <dgm:pt modelId="{527B7DB2-7EC5-4CD0-906D-8BEF5457C1AE}" type="pres">
      <dgm:prSet presAssocID="{D33A40B1-F507-48BD-9702-F6F8496AD57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AC2E40C-3D9C-479F-960C-EC3CD5D7686B}" type="pres">
      <dgm:prSet presAssocID="{49AFB532-0D3A-4BF9-8B50-2B8571D725A7}" presName="hierRoot1" presStyleCnt="0">
        <dgm:presLayoutVars>
          <dgm:hierBranch val="init"/>
        </dgm:presLayoutVars>
      </dgm:prSet>
      <dgm:spPr/>
    </dgm:pt>
    <dgm:pt modelId="{78E124CD-62D6-4C42-B280-00DC1697A6D8}" type="pres">
      <dgm:prSet presAssocID="{49AFB532-0D3A-4BF9-8B50-2B8571D725A7}" presName="rootComposite1" presStyleCnt="0"/>
      <dgm:spPr/>
    </dgm:pt>
    <dgm:pt modelId="{D5D60873-A7AB-4175-9F62-BFE901BE4A7C}" type="pres">
      <dgm:prSet presAssocID="{49AFB532-0D3A-4BF9-8B50-2B8571D725A7}" presName="rootText1" presStyleLbl="node0" presStyleIdx="0" presStyleCnt="1" custScaleX="137239" custLinFactNeighborX="-5718" custLinFactNeighborY="-276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11661E-E6A8-4362-A39C-D7C717CAB3A3}" type="pres">
      <dgm:prSet presAssocID="{49AFB532-0D3A-4BF9-8B50-2B8571D725A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39F788E-088A-4C53-A6E8-074E5350FCE8}" type="pres">
      <dgm:prSet presAssocID="{49AFB532-0D3A-4BF9-8B50-2B8571D725A7}" presName="hierChild2" presStyleCnt="0"/>
      <dgm:spPr/>
    </dgm:pt>
    <dgm:pt modelId="{0A49F08B-11BA-49CF-9B19-8A129FA89AE5}" type="pres">
      <dgm:prSet presAssocID="{A0E41A99-FD6A-49F4-9EBB-8299936BA600}" presName="Name37" presStyleLbl="parChTrans1D2" presStyleIdx="0" presStyleCnt="2"/>
      <dgm:spPr/>
      <dgm:t>
        <a:bodyPr/>
        <a:lstStyle/>
        <a:p>
          <a:endParaRPr lang="ru-RU"/>
        </a:p>
      </dgm:t>
    </dgm:pt>
    <dgm:pt modelId="{4486FCD5-DC4B-4214-BB3C-411E2C6A1BAB}" type="pres">
      <dgm:prSet presAssocID="{995C54EE-5AAC-4010-89B3-81BCAE92B8A0}" presName="hierRoot2" presStyleCnt="0">
        <dgm:presLayoutVars>
          <dgm:hierBranch val="init"/>
        </dgm:presLayoutVars>
      </dgm:prSet>
      <dgm:spPr/>
    </dgm:pt>
    <dgm:pt modelId="{98058811-51B6-407C-845F-1E4C867A9BA9}" type="pres">
      <dgm:prSet presAssocID="{995C54EE-5AAC-4010-89B3-81BCAE92B8A0}" presName="rootComposite" presStyleCnt="0"/>
      <dgm:spPr/>
    </dgm:pt>
    <dgm:pt modelId="{26B066C3-4E39-426E-A2F7-4060E8D06C30}" type="pres">
      <dgm:prSet presAssocID="{995C54EE-5AAC-4010-89B3-81BCAE92B8A0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53211D-3850-4916-83C3-B3742FCF8C9B}" type="pres">
      <dgm:prSet presAssocID="{995C54EE-5AAC-4010-89B3-81BCAE92B8A0}" presName="rootConnector" presStyleLbl="node2" presStyleIdx="0" presStyleCnt="2"/>
      <dgm:spPr/>
      <dgm:t>
        <a:bodyPr/>
        <a:lstStyle/>
        <a:p>
          <a:endParaRPr lang="ru-RU"/>
        </a:p>
      </dgm:t>
    </dgm:pt>
    <dgm:pt modelId="{341A3666-8AF1-4BDC-BEFA-AB7C6EC801F6}" type="pres">
      <dgm:prSet presAssocID="{995C54EE-5AAC-4010-89B3-81BCAE92B8A0}" presName="hierChild4" presStyleCnt="0"/>
      <dgm:spPr/>
    </dgm:pt>
    <dgm:pt modelId="{A0307809-7624-4BC5-99DA-862BFE1C0C53}" type="pres">
      <dgm:prSet presAssocID="{995C54EE-5AAC-4010-89B3-81BCAE92B8A0}" presName="hierChild5" presStyleCnt="0"/>
      <dgm:spPr/>
    </dgm:pt>
    <dgm:pt modelId="{53CCBAFB-7F70-4CA9-BE39-102C4E657543}" type="pres">
      <dgm:prSet presAssocID="{8F9298C3-5026-4F64-AE7F-F72F6256CF08}" presName="Name37" presStyleLbl="parChTrans1D2" presStyleIdx="1" presStyleCnt="2"/>
      <dgm:spPr/>
      <dgm:t>
        <a:bodyPr/>
        <a:lstStyle/>
        <a:p>
          <a:endParaRPr lang="ru-RU"/>
        </a:p>
      </dgm:t>
    </dgm:pt>
    <dgm:pt modelId="{E2C949C2-8802-4AFB-829C-5D9BEC2E5069}" type="pres">
      <dgm:prSet presAssocID="{F1A6EAC4-E51E-450B-8109-EF0F8A5993A4}" presName="hierRoot2" presStyleCnt="0">
        <dgm:presLayoutVars>
          <dgm:hierBranch val="init"/>
        </dgm:presLayoutVars>
      </dgm:prSet>
      <dgm:spPr/>
    </dgm:pt>
    <dgm:pt modelId="{C2F3722E-68F8-4A2A-9AAD-B5903493B439}" type="pres">
      <dgm:prSet presAssocID="{F1A6EAC4-E51E-450B-8109-EF0F8A5993A4}" presName="rootComposite" presStyleCnt="0"/>
      <dgm:spPr/>
    </dgm:pt>
    <dgm:pt modelId="{9B9BB785-A65B-4556-9AC2-0D53CE8E35C6}" type="pres">
      <dgm:prSet presAssocID="{F1A6EAC4-E51E-450B-8109-EF0F8A5993A4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A988BC-C453-4DA0-B6AA-9EEB59382292}" type="pres">
      <dgm:prSet presAssocID="{F1A6EAC4-E51E-450B-8109-EF0F8A5993A4}" presName="rootConnector" presStyleLbl="node2" presStyleIdx="1" presStyleCnt="2"/>
      <dgm:spPr/>
      <dgm:t>
        <a:bodyPr/>
        <a:lstStyle/>
        <a:p>
          <a:endParaRPr lang="ru-RU"/>
        </a:p>
      </dgm:t>
    </dgm:pt>
    <dgm:pt modelId="{318754AD-494A-4AEC-BD64-5B460A60E763}" type="pres">
      <dgm:prSet presAssocID="{F1A6EAC4-E51E-450B-8109-EF0F8A5993A4}" presName="hierChild4" presStyleCnt="0"/>
      <dgm:spPr/>
    </dgm:pt>
    <dgm:pt modelId="{4CF2EE49-3918-46FE-8674-1F004A51896B}" type="pres">
      <dgm:prSet presAssocID="{F1A6EAC4-E51E-450B-8109-EF0F8A5993A4}" presName="hierChild5" presStyleCnt="0"/>
      <dgm:spPr/>
    </dgm:pt>
    <dgm:pt modelId="{0DE86047-D9C3-4B30-888B-00B0685BD6D4}" type="pres">
      <dgm:prSet presAssocID="{49AFB532-0D3A-4BF9-8B50-2B8571D725A7}" presName="hierChild3" presStyleCnt="0"/>
      <dgm:spPr/>
    </dgm:pt>
  </dgm:ptLst>
  <dgm:cxnLst>
    <dgm:cxn modelId="{35540639-FCEF-4632-83D7-E107B7614BA2}" type="presOf" srcId="{49AFB532-0D3A-4BF9-8B50-2B8571D725A7}" destId="{D5D60873-A7AB-4175-9F62-BFE901BE4A7C}" srcOrd="0" destOrd="0" presId="urn:microsoft.com/office/officeart/2005/8/layout/orgChart1"/>
    <dgm:cxn modelId="{3F3941C1-1ACC-4BA0-8145-F234531DC3A0}" type="presOf" srcId="{F1A6EAC4-E51E-450B-8109-EF0F8A5993A4}" destId="{9B9BB785-A65B-4556-9AC2-0D53CE8E35C6}" srcOrd="0" destOrd="0" presId="urn:microsoft.com/office/officeart/2005/8/layout/orgChart1"/>
    <dgm:cxn modelId="{529B7C79-7D32-4945-93FF-037A7B1C1151}" type="presOf" srcId="{995C54EE-5AAC-4010-89B3-81BCAE92B8A0}" destId="{2D53211D-3850-4916-83C3-B3742FCF8C9B}" srcOrd="1" destOrd="0" presId="urn:microsoft.com/office/officeart/2005/8/layout/orgChart1"/>
    <dgm:cxn modelId="{97E24597-771D-44A2-9BE0-44FFD1B228AA}" type="presOf" srcId="{995C54EE-5AAC-4010-89B3-81BCAE92B8A0}" destId="{26B066C3-4E39-426E-A2F7-4060E8D06C30}" srcOrd="0" destOrd="0" presId="urn:microsoft.com/office/officeart/2005/8/layout/orgChart1"/>
    <dgm:cxn modelId="{0B3970B8-219A-4D9A-B2BC-7EC011AABBAF}" type="presOf" srcId="{49AFB532-0D3A-4BF9-8B50-2B8571D725A7}" destId="{4311661E-E6A8-4362-A39C-D7C717CAB3A3}" srcOrd="1" destOrd="0" presId="urn:microsoft.com/office/officeart/2005/8/layout/orgChart1"/>
    <dgm:cxn modelId="{85354DD0-DE5F-49B4-A16A-0DD4DD630EF7}" type="presOf" srcId="{8F9298C3-5026-4F64-AE7F-F72F6256CF08}" destId="{53CCBAFB-7F70-4CA9-BE39-102C4E657543}" srcOrd="0" destOrd="0" presId="urn:microsoft.com/office/officeart/2005/8/layout/orgChart1"/>
    <dgm:cxn modelId="{0BF19E98-EBFA-4751-9DDE-B68457CD9756}" srcId="{D33A40B1-F507-48BD-9702-F6F8496AD57A}" destId="{49AFB532-0D3A-4BF9-8B50-2B8571D725A7}" srcOrd="0" destOrd="0" parTransId="{69015BD0-492A-47ED-932B-4B01A784165E}" sibTransId="{8A97038F-1377-4D98-A1D1-CD4AC0CB832F}"/>
    <dgm:cxn modelId="{5F534DDF-40DF-4F87-9231-EC9DBD887381}" type="presOf" srcId="{D33A40B1-F507-48BD-9702-F6F8496AD57A}" destId="{527B7DB2-7EC5-4CD0-906D-8BEF5457C1AE}" srcOrd="0" destOrd="0" presId="urn:microsoft.com/office/officeart/2005/8/layout/orgChart1"/>
    <dgm:cxn modelId="{FDBC0BF8-9F40-4D54-BC3C-A1F15316E33D}" srcId="{49AFB532-0D3A-4BF9-8B50-2B8571D725A7}" destId="{F1A6EAC4-E51E-450B-8109-EF0F8A5993A4}" srcOrd="1" destOrd="0" parTransId="{8F9298C3-5026-4F64-AE7F-F72F6256CF08}" sibTransId="{CC3BFB8E-532A-4B76-8F4B-EF9CAF8FF9D2}"/>
    <dgm:cxn modelId="{0A60615C-5D4E-4DCC-B23F-AF6793B6DE2D}" srcId="{49AFB532-0D3A-4BF9-8B50-2B8571D725A7}" destId="{995C54EE-5AAC-4010-89B3-81BCAE92B8A0}" srcOrd="0" destOrd="0" parTransId="{A0E41A99-FD6A-49F4-9EBB-8299936BA600}" sibTransId="{B3A97F84-2D33-4EAD-9891-FF1F5DEF5AE8}"/>
    <dgm:cxn modelId="{2E3699BF-67CC-45D2-AADB-9C019538806A}" type="presOf" srcId="{A0E41A99-FD6A-49F4-9EBB-8299936BA600}" destId="{0A49F08B-11BA-49CF-9B19-8A129FA89AE5}" srcOrd="0" destOrd="0" presId="urn:microsoft.com/office/officeart/2005/8/layout/orgChart1"/>
    <dgm:cxn modelId="{8EAB7B05-6A34-44C6-A056-E3880BAD5F48}" type="presOf" srcId="{F1A6EAC4-E51E-450B-8109-EF0F8A5993A4}" destId="{C5A988BC-C453-4DA0-B6AA-9EEB59382292}" srcOrd="1" destOrd="0" presId="urn:microsoft.com/office/officeart/2005/8/layout/orgChart1"/>
    <dgm:cxn modelId="{75F5F153-D53E-4F86-9480-0932A82392DA}" type="presParOf" srcId="{527B7DB2-7EC5-4CD0-906D-8BEF5457C1AE}" destId="{BAC2E40C-3D9C-479F-960C-EC3CD5D7686B}" srcOrd="0" destOrd="0" presId="urn:microsoft.com/office/officeart/2005/8/layout/orgChart1"/>
    <dgm:cxn modelId="{0F87B2BD-1FCE-44BF-B3E4-322F682AAE4E}" type="presParOf" srcId="{BAC2E40C-3D9C-479F-960C-EC3CD5D7686B}" destId="{78E124CD-62D6-4C42-B280-00DC1697A6D8}" srcOrd="0" destOrd="0" presId="urn:microsoft.com/office/officeart/2005/8/layout/orgChart1"/>
    <dgm:cxn modelId="{A5938E06-2AAD-4BC7-BFA5-06E90A7C562C}" type="presParOf" srcId="{78E124CD-62D6-4C42-B280-00DC1697A6D8}" destId="{D5D60873-A7AB-4175-9F62-BFE901BE4A7C}" srcOrd="0" destOrd="0" presId="urn:microsoft.com/office/officeart/2005/8/layout/orgChart1"/>
    <dgm:cxn modelId="{674DA7A2-7680-4CEF-B314-84423EB91F49}" type="presParOf" srcId="{78E124CD-62D6-4C42-B280-00DC1697A6D8}" destId="{4311661E-E6A8-4362-A39C-D7C717CAB3A3}" srcOrd="1" destOrd="0" presId="urn:microsoft.com/office/officeart/2005/8/layout/orgChart1"/>
    <dgm:cxn modelId="{4BAC5D1A-5CEA-4533-8BB1-4F10C6DF3B96}" type="presParOf" srcId="{BAC2E40C-3D9C-479F-960C-EC3CD5D7686B}" destId="{E39F788E-088A-4C53-A6E8-074E5350FCE8}" srcOrd="1" destOrd="0" presId="urn:microsoft.com/office/officeart/2005/8/layout/orgChart1"/>
    <dgm:cxn modelId="{BC1AA386-E777-4F20-A5C6-FF679D3D5170}" type="presParOf" srcId="{E39F788E-088A-4C53-A6E8-074E5350FCE8}" destId="{0A49F08B-11BA-49CF-9B19-8A129FA89AE5}" srcOrd="0" destOrd="0" presId="urn:microsoft.com/office/officeart/2005/8/layout/orgChart1"/>
    <dgm:cxn modelId="{088DA424-A058-4D4A-96D0-EEC97A3A6611}" type="presParOf" srcId="{E39F788E-088A-4C53-A6E8-074E5350FCE8}" destId="{4486FCD5-DC4B-4214-BB3C-411E2C6A1BAB}" srcOrd="1" destOrd="0" presId="urn:microsoft.com/office/officeart/2005/8/layout/orgChart1"/>
    <dgm:cxn modelId="{A0388444-4A6A-491B-AF79-A673C2F5B31F}" type="presParOf" srcId="{4486FCD5-DC4B-4214-BB3C-411E2C6A1BAB}" destId="{98058811-51B6-407C-845F-1E4C867A9BA9}" srcOrd="0" destOrd="0" presId="urn:microsoft.com/office/officeart/2005/8/layout/orgChart1"/>
    <dgm:cxn modelId="{03CCE11B-4565-4502-B68E-5F11F24576A0}" type="presParOf" srcId="{98058811-51B6-407C-845F-1E4C867A9BA9}" destId="{26B066C3-4E39-426E-A2F7-4060E8D06C30}" srcOrd="0" destOrd="0" presId="urn:microsoft.com/office/officeart/2005/8/layout/orgChart1"/>
    <dgm:cxn modelId="{0697EB0C-A1A0-4BC2-9E1B-4BAD8DEAC134}" type="presParOf" srcId="{98058811-51B6-407C-845F-1E4C867A9BA9}" destId="{2D53211D-3850-4916-83C3-B3742FCF8C9B}" srcOrd="1" destOrd="0" presId="urn:microsoft.com/office/officeart/2005/8/layout/orgChart1"/>
    <dgm:cxn modelId="{0E5B5C58-75DE-4BE1-84F4-77A56AF48CEF}" type="presParOf" srcId="{4486FCD5-DC4B-4214-BB3C-411E2C6A1BAB}" destId="{341A3666-8AF1-4BDC-BEFA-AB7C6EC801F6}" srcOrd="1" destOrd="0" presId="urn:microsoft.com/office/officeart/2005/8/layout/orgChart1"/>
    <dgm:cxn modelId="{E23CEF88-0A75-435E-9D04-45FADEBEAEE2}" type="presParOf" srcId="{4486FCD5-DC4B-4214-BB3C-411E2C6A1BAB}" destId="{A0307809-7624-4BC5-99DA-862BFE1C0C53}" srcOrd="2" destOrd="0" presId="urn:microsoft.com/office/officeart/2005/8/layout/orgChart1"/>
    <dgm:cxn modelId="{B38E2F6F-4144-43D8-88B1-CDEBDFCB77AC}" type="presParOf" srcId="{E39F788E-088A-4C53-A6E8-074E5350FCE8}" destId="{53CCBAFB-7F70-4CA9-BE39-102C4E657543}" srcOrd="2" destOrd="0" presId="urn:microsoft.com/office/officeart/2005/8/layout/orgChart1"/>
    <dgm:cxn modelId="{7BB19120-D1FD-4864-ACE8-9AF5E18CF805}" type="presParOf" srcId="{E39F788E-088A-4C53-A6E8-074E5350FCE8}" destId="{E2C949C2-8802-4AFB-829C-5D9BEC2E5069}" srcOrd="3" destOrd="0" presId="urn:microsoft.com/office/officeart/2005/8/layout/orgChart1"/>
    <dgm:cxn modelId="{DA27346A-A109-4640-BAF4-364B4717622C}" type="presParOf" srcId="{E2C949C2-8802-4AFB-829C-5D9BEC2E5069}" destId="{C2F3722E-68F8-4A2A-9AAD-B5903493B439}" srcOrd="0" destOrd="0" presId="urn:microsoft.com/office/officeart/2005/8/layout/orgChart1"/>
    <dgm:cxn modelId="{28C5B717-ECB2-4A28-8B17-9CE263047DBB}" type="presParOf" srcId="{C2F3722E-68F8-4A2A-9AAD-B5903493B439}" destId="{9B9BB785-A65B-4556-9AC2-0D53CE8E35C6}" srcOrd="0" destOrd="0" presId="urn:microsoft.com/office/officeart/2005/8/layout/orgChart1"/>
    <dgm:cxn modelId="{A9CE7825-CDE6-452F-B5B7-AD469EB13460}" type="presParOf" srcId="{C2F3722E-68F8-4A2A-9AAD-B5903493B439}" destId="{C5A988BC-C453-4DA0-B6AA-9EEB59382292}" srcOrd="1" destOrd="0" presId="urn:microsoft.com/office/officeart/2005/8/layout/orgChart1"/>
    <dgm:cxn modelId="{C2069CB9-8591-4F2A-AC1E-353350EDA40F}" type="presParOf" srcId="{E2C949C2-8802-4AFB-829C-5D9BEC2E5069}" destId="{318754AD-494A-4AEC-BD64-5B460A60E763}" srcOrd="1" destOrd="0" presId="urn:microsoft.com/office/officeart/2005/8/layout/orgChart1"/>
    <dgm:cxn modelId="{D0AA1505-05A7-4102-B55D-44FC2EF07028}" type="presParOf" srcId="{E2C949C2-8802-4AFB-829C-5D9BEC2E5069}" destId="{4CF2EE49-3918-46FE-8674-1F004A51896B}" srcOrd="2" destOrd="0" presId="urn:microsoft.com/office/officeart/2005/8/layout/orgChart1"/>
    <dgm:cxn modelId="{9FB82E36-FED5-49E8-A837-E9922E5E1B7D}" type="presParOf" srcId="{BAC2E40C-3D9C-479F-960C-EC3CD5D7686B}" destId="{0DE86047-D9C3-4B30-888B-00B0685BD6D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CCBAFB-7F70-4CA9-BE39-102C4E657543}">
      <dsp:nvSpPr>
        <dsp:cNvPr id="0" name=""/>
        <dsp:cNvSpPr/>
      </dsp:nvSpPr>
      <dsp:spPr>
        <a:xfrm>
          <a:off x="3960450" y="2176926"/>
          <a:ext cx="2501572" cy="13160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9417"/>
              </a:lnTo>
              <a:lnTo>
                <a:pt x="2501572" y="919417"/>
              </a:lnTo>
              <a:lnTo>
                <a:pt x="2501572" y="1316085"/>
              </a:lnTo>
            </a:path>
          </a:pathLst>
        </a:custGeom>
        <a:noFill/>
        <a:ln w="38100" cap="flat" cmpd="sng" algn="ctr">
          <a:solidFill>
            <a:srgbClr val="18901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49F08B-11BA-49CF-9B19-8A129FA89AE5}">
      <dsp:nvSpPr>
        <dsp:cNvPr id="0" name=""/>
        <dsp:cNvSpPr/>
      </dsp:nvSpPr>
      <dsp:spPr>
        <a:xfrm>
          <a:off x="1890905" y="2176926"/>
          <a:ext cx="2069545" cy="1316085"/>
        </a:xfrm>
        <a:custGeom>
          <a:avLst/>
          <a:gdLst/>
          <a:ahLst/>
          <a:cxnLst/>
          <a:rect l="0" t="0" r="0" b="0"/>
          <a:pathLst>
            <a:path>
              <a:moveTo>
                <a:pt x="2069545" y="0"/>
              </a:moveTo>
              <a:lnTo>
                <a:pt x="2069545" y="919417"/>
              </a:lnTo>
              <a:lnTo>
                <a:pt x="0" y="919417"/>
              </a:lnTo>
              <a:lnTo>
                <a:pt x="0" y="1316085"/>
              </a:lnTo>
            </a:path>
          </a:pathLst>
        </a:custGeom>
        <a:noFill/>
        <a:ln w="38100" cap="flat" cmpd="sng" algn="ctr">
          <a:solidFill>
            <a:srgbClr val="18901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D60873-A7AB-4175-9F62-BFE901BE4A7C}">
      <dsp:nvSpPr>
        <dsp:cNvPr id="0" name=""/>
        <dsp:cNvSpPr/>
      </dsp:nvSpPr>
      <dsp:spPr>
        <a:xfrm>
          <a:off x="1368154" y="288034"/>
          <a:ext cx="5184591" cy="1888891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rgbClr val="18901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>
              <a:solidFill>
                <a:srgbClr val="C00000"/>
              </a:solidFill>
              <a:latin typeface="Arial Black" pitchFamily="34" charset="0"/>
              <a:cs typeface="Arial" pitchFamily="34" charset="0"/>
            </a:rPr>
            <a:t>за розчинністю</a:t>
          </a:r>
          <a:endParaRPr lang="ru-RU" sz="4000" kern="1200" dirty="0">
            <a:solidFill>
              <a:srgbClr val="C00000"/>
            </a:solidFill>
            <a:latin typeface="Arial Black" pitchFamily="34" charset="0"/>
            <a:cs typeface="Arial" pitchFamily="34" charset="0"/>
          </a:endParaRPr>
        </a:p>
      </dsp:txBody>
      <dsp:txXfrm>
        <a:off x="1368154" y="288034"/>
        <a:ext cx="5184591" cy="1888891"/>
      </dsp:txXfrm>
    </dsp:sp>
    <dsp:sp modelId="{26B066C3-4E39-426E-A2F7-4060E8D06C30}">
      <dsp:nvSpPr>
        <dsp:cNvPr id="0" name=""/>
        <dsp:cNvSpPr/>
      </dsp:nvSpPr>
      <dsp:spPr>
        <a:xfrm>
          <a:off x="2013" y="3493011"/>
          <a:ext cx="3777782" cy="1888891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rgbClr val="18901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>
              <a:solidFill>
                <a:srgbClr val="C00000"/>
              </a:solidFill>
              <a:latin typeface="Arial Black" pitchFamily="34" charset="0"/>
              <a:cs typeface="Arial" pitchFamily="34" charset="0"/>
            </a:rPr>
            <a:t>гідрофільні</a:t>
          </a:r>
          <a:r>
            <a:rPr lang="uk-UA" sz="5600" kern="1200" dirty="0" smtClean="0">
              <a:solidFill>
                <a:srgbClr val="C00000"/>
              </a:solidFill>
            </a:rPr>
            <a:t> </a:t>
          </a:r>
          <a:endParaRPr lang="ru-RU" sz="5600" kern="1200" dirty="0">
            <a:solidFill>
              <a:srgbClr val="C00000"/>
            </a:solidFill>
          </a:endParaRPr>
        </a:p>
      </dsp:txBody>
      <dsp:txXfrm>
        <a:off x="2013" y="3493011"/>
        <a:ext cx="3777782" cy="1888891"/>
      </dsp:txXfrm>
    </dsp:sp>
    <dsp:sp modelId="{9B9BB785-A65B-4556-9AC2-0D53CE8E35C6}">
      <dsp:nvSpPr>
        <dsp:cNvPr id="0" name=""/>
        <dsp:cNvSpPr/>
      </dsp:nvSpPr>
      <dsp:spPr>
        <a:xfrm>
          <a:off x="4573131" y="3493011"/>
          <a:ext cx="3777782" cy="1888891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rgbClr val="18901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>
              <a:solidFill>
                <a:srgbClr val="C00000"/>
              </a:solidFill>
              <a:latin typeface="Arial Black" pitchFamily="34" charset="0"/>
              <a:cs typeface="Arial" pitchFamily="34" charset="0"/>
            </a:rPr>
            <a:t>гідрофобні</a:t>
          </a:r>
          <a:endParaRPr lang="ru-RU" sz="4000" kern="1200" dirty="0">
            <a:solidFill>
              <a:srgbClr val="C00000"/>
            </a:solidFill>
            <a:latin typeface="Arial Black" pitchFamily="34" charset="0"/>
            <a:cs typeface="Arial" pitchFamily="34" charset="0"/>
          </a:endParaRPr>
        </a:p>
      </dsp:txBody>
      <dsp:txXfrm>
        <a:off x="4573131" y="3493011"/>
        <a:ext cx="3777782" cy="18888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C479C55-D88E-4FC9-9E54-01DFCE436355}" type="datetimeFigureOut">
              <a:rPr lang="ru-RU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6D41573-90C1-4A3B-86DB-524BFD4BBD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304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63BF87-A0CE-42E1-9813-38CC7C89229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ECB60E-364C-4806-AB0C-FEFAD51157FD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01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F75DF5-E703-487F-8B7A-D2F37BF11B2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21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1B11F4-2014-40E6-9762-66B024D0702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90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F36ABC-E4B9-4B8E-8F3B-75121788709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52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98D355-29E5-4234-9237-887315700E9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C3EC44-CA46-4D5C-B738-FEC561659C09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83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33723A-BF1E-443D-A63A-1D1424006DF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93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347250-F0F5-4321-99C7-0223F1ED651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0D3607-27CF-4817-BAEE-E51573CE1580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DFE463-4E87-491C-A83A-BD27A3DDFF7E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13E105-FF42-49D8-94F3-D302D5C59B7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50D2E5-405B-4FEB-AD9B-764F678A9BA7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16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457C50-255E-4255-9137-55DF1B9026A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9A792A-55A8-477C-A72E-0CD721FDF211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4DF85F-0BEB-4D41-918E-2C97EF74CCCA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179E9A-2C3D-4508-9194-B47FF8BBD274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DD93D9-D5AD-469F-84B8-4BCD0C07FB13}" type="slidenum">
              <a:rPr lang="ru-RU" smtClean="0"/>
              <a:pPr>
                <a:defRPr/>
              </a:pPr>
              <a:t>48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D220D2-9ABB-4C61-B325-4D2200F40F6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04D161-8FD3-426D-BB4B-BC6F56BF2759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1F578D-CD44-4739-9189-F6966C107DA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A59275-F668-40EF-AA9C-66E451F6087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B1425B-396A-4DA9-8F42-114B32DAE323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B2FA1D-5637-40E0-AD69-DF144BFCB5D9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8F8E82-595A-40C1-BA13-4F96113B821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CEC3B-4E1F-43FE-AFA2-D78AA3C7873F}" type="datetimeFigureOut">
              <a:rPr lang="ru-RU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296BE-D405-4872-9835-D0D6939A4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338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8CF35-BB6F-409C-BE9B-A3094AD5AA43}" type="datetimeFigureOut">
              <a:rPr lang="ru-RU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8A8D0-0F66-4003-84EA-403A60655E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718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C671E-EB3C-4FEB-AAE2-D0F37B977191}" type="datetimeFigureOut">
              <a:rPr lang="ru-RU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E5371-4D40-4B9A-B9B7-174ECDF41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805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646CF32-059D-431C-ADC9-0021C0A0081D}" type="datetimeFigureOut">
              <a:rPr lang="ru-RU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3337F8-C43B-4951-A6F2-A6F3A67A7E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55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BB2FB-6F6B-496F-82C0-1C241F18BC19}" type="datetimeFigureOut">
              <a:rPr lang="ru-RU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2A678-A066-4EAB-A630-FCBF93356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347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68F86C-481B-4E8D-BDE0-09022106A331}" type="datetimeFigureOut">
              <a:rPr lang="ru-RU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087E4C8-82BE-4F18-8DA2-09E386805E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200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DDEF8-D534-46C9-8916-9A7AC4FFC10D}" type="datetimeFigureOut">
              <a:rPr lang="ru-RU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B42B5-8460-4AA2-BBAC-342ECAA2DC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409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D8734-EC67-4935-8C5B-AC2B15F72EF5}" type="datetimeFigureOut">
              <a:rPr lang="ru-RU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8A6DA-71A4-4681-A593-909E7DDF04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969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F9ABD-4A78-4A42-B6E2-84145D8E566F}" type="datetimeFigureOut">
              <a:rPr lang="ru-RU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1B15D-CF3C-4E79-B01C-9A3791034C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5362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3A33B6-2385-4F23-92B9-43B6316F7BD9}" type="datetimeFigureOut">
              <a:rPr lang="ru-RU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C29C7C0-5350-4C14-8231-FDC5FCE89C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483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F9C5D-3966-4E5E-ADB0-92FBAB047C96}" type="datetimeFigureOut">
              <a:rPr lang="ru-RU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039DF-7BEE-4862-9008-7C23323540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470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3ADCE-2D9D-41F2-8A0C-F5841ED724BA}" type="datetimeFigureOut">
              <a:rPr lang="ru-RU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79A50-3BB1-4343-8927-9DB9FE303C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4296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A19A0B-2DE1-4D46-A088-677C2FA20413}" type="datetimeFigureOut">
              <a:rPr lang="ru-RU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9EC575B-03CB-4FFF-A361-F32C0A40A8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4984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14A6E-65BE-468A-A45B-B132824AC7F6}" type="datetimeFigureOut">
              <a:rPr lang="ru-RU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78381-96EB-42EF-B905-1CDDB034F1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2365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66FBA-A0C3-4800-8C28-608974755333}" type="datetimeFigureOut">
              <a:rPr lang="ru-RU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E70AA-769C-410B-AB7B-3E1AE3236E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186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DCEC3B-4E1F-43FE-AFA2-D78AA3C7873F}" type="datetimeFigureOut">
              <a:rPr lang="ru-RU" smtClean="0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F296BE-D405-4872-9835-D0D6939A45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33ADCE-2D9D-41F2-8A0C-F5841ED724BA}" type="datetimeFigureOut">
              <a:rPr lang="ru-RU" smtClean="0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479A50-3BB1-4343-8927-9DB9FE303C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38BDF4-CC24-4695-AB49-E75133F32A60}" type="datetimeFigureOut">
              <a:rPr lang="ru-RU" smtClean="0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BEB676-EC14-43BD-B23F-42A2615F08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A76190-288E-418C-8A83-A1F209A0C6F8}" type="datetimeFigureOut">
              <a:rPr lang="ru-RU" smtClean="0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E21C3A-26C3-451B-89D2-F04D8B9D54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D86389-330A-4E47-A227-C2487FB09EF9}" type="datetimeFigureOut">
              <a:rPr lang="ru-RU" smtClean="0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576095-B469-4B9C-BB3E-1A8EBEC7F9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F6CE49-2C8D-48BD-9145-22224C14105D}" type="datetimeFigureOut">
              <a:rPr lang="ru-RU" smtClean="0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3CCC472-5046-42E2-9A78-B5046CAB77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B1AAD8-E6E0-494A-B3E3-E95069A872FF}" type="datetimeFigureOut">
              <a:rPr lang="ru-RU" smtClean="0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571E4-3096-4EF0-99F4-42D04DE9A1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8BDF4-CC24-4695-AB49-E75133F32A60}" type="datetimeFigureOut">
              <a:rPr lang="ru-RU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EB676-EC14-43BD-B23F-42A2615F08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5613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A60D05-211C-4C59-B907-A65AD9494E08}" type="datetimeFigureOut">
              <a:rPr lang="ru-RU" smtClean="0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>
              <a:defRPr/>
            </a:pPr>
            <a:fld id="{A39AAE3A-8587-42F8-8E0C-0008976770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>
              <a:defRPr/>
            </a:pPr>
            <a:fld id="{DCF7C717-DBED-4032-969F-A72EF4960F39}" type="datetimeFigureOut">
              <a:rPr lang="ru-RU" smtClean="0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2B4FB0-B4E4-4F90-A589-888859F873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38CF35-BB6F-409C-BE9B-A3094AD5AA43}" type="datetimeFigureOut">
              <a:rPr lang="ru-RU" smtClean="0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8A8D0-0F66-4003-84EA-403A60655E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3C671E-EB3C-4FEB-AAE2-D0F37B977191}" type="datetimeFigureOut">
              <a:rPr lang="ru-RU" smtClean="0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E5371-4D40-4B9A-B9B7-174ECDF412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76190-288E-418C-8A83-A1F209A0C6F8}" type="datetimeFigureOut">
              <a:rPr lang="ru-RU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21C3A-26C3-451B-89D2-F04D8B9D54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181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86389-330A-4E47-A227-C2487FB09EF9}" type="datetimeFigureOut">
              <a:rPr lang="ru-RU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76095-B469-4B9C-BB3E-1A8EBEC7F9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152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6CE49-2C8D-48BD-9145-22224C14105D}" type="datetimeFigureOut">
              <a:rPr lang="ru-RU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CC472-5046-42E2-9A78-B5046CAB77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78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1AAD8-E6E0-494A-B3E3-E95069A872FF}" type="datetimeFigureOut">
              <a:rPr lang="ru-RU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571E4-3096-4EF0-99F4-42D04DE9A1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087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60D05-211C-4C59-B907-A65AD9494E08}" type="datetimeFigureOut">
              <a:rPr lang="ru-RU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AAE3A-8587-42F8-8E0C-0008976770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352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7C717-DBED-4032-969F-A72EF4960F39}" type="datetimeFigureOut">
              <a:rPr lang="ru-RU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B4FB0-B4E4-4F90-A589-888859F873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348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25BA12-BA02-40F5-B536-E6B9CED64B13}" type="datetimeFigureOut">
              <a:rPr lang="ru-RU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4D9C16-D5A3-4F85-8D38-197DA3B090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4" r:id="rId2"/>
    <p:sldLayoutId id="2147484195" r:id="rId3"/>
    <p:sldLayoutId id="2147484196" r:id="rId4"/>
    <p:sldLayoutId id="2147484197" r:id="rId5"/>
    <p:sldLayoutId id="2147484198" r:id="rId6"/>
    <p:sldLayoutId id="2147484199" r:id="rId7"/>
    <p:sldLayoutId id="2147484200" r:id="rId8"/>
    <p:sldLayoutId id="2147484201" r:id="rId9"/>
    <p:sldLayoutId id="2147484202" r:id="rId10"/>
    <p:sldLayoutId id="21474842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5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F7FE3FDF-B550-467D-980B-F044ADE5326E}" type="datetimeFigureOut">
              <a:rPr lang="ru-RU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8507C802-24E3-4F33-B1FC-99A1FCE79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  <p:sldLayoutId id="2147484204" r:id="rId2"/>
    <p:sldLayoutId id="2147484212" r:id="rId3"/>
    <p:sldLayoutId id="2147484205" r:id="rId4"/>
    <p:sldLayoutId id="2147484206" r:id="rId5"/>
    <p:sldLayoutId id="2147484207" r:id="rId6"/>
    <p:sldLayoutId id="2147484213" r:id="rId7"/>
    <p:sldLayoutId id="2147484208" r:id="rId8"/>
    <p:sldLayoutId id="2147484214" r:id="rId9"/>
    <p:sldLayoutId id="2147484209" r:id="rId10"/>
    <p:sldLayoutId id="21474842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9D25BA12-BA02-40F5-B536-E6B9CED64B13}" type="datetimeFigureOut">
              <a:rPr lang="ru-RU" smtClean="0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3C4D9C16-D5A3-4F85-8D38-197DA3B090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54" r:id="rId3"/>
    <p:sldLayoutId id="2147484255" r:id="rId4"/>
    <p:sldLayoutId id="2147484256" r:id="rId5"/>
    <p:sldLayoutId id="2147484257" r:id="rId6"/>
    <p:sldLayoutId id="2147484258" r:id="rId7"/>
    <p:sldLayoutId id="2147484259" r:id="rId8"/>
    <p:sldLayoutId id="2147484260" r:id="rId9"/>
    <p:sldLayoutId id="2147484261" r:id="rId10"/>
    <p:sldLayoutId id="2147484262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e/e9/Water_molecule_dimensions.sv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0127" y="2274838"/>
            <a:ext cx="6696744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ea typeface="Meiryo" pitchFamily="34" charset="-128"/>
                <a:cs typeface="Arial" pitchFamily="34" charset="0"/>
              </a:rPr>
              <a:t>ХІМІЧНІ</a:t>
            </a:r>
          </a:p>
          <a:p>
            <a:pPr algn="ctr">
              <a:defRPr/>
            </a:pPr>
            <a:r>
              <a:rPr lang="uk-UA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ea typeface="Meiryo" pitchFamily="34" charset="-128"/>
                <a:cs typeface="Arial" pitchFamily="34" charset="0"/>
              </a:rPr>
              <a:t>ЕЛЕМЕНТИ</a:t>
            </a:r>
            <a:endParaRPr lang="ru-RU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ea typeface="Meiryo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082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uk-UA" sz="5400" b="1" spc="-150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Агрегатні стани води</a:t>
            </a:r>
            <a:r>
              <a:rPr lang="uk-UA" sz="40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uk-UA" sz="40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uk-UA" sz="6600" b="1" dirty="0">
                <a:solidFill>
                  <a:srgbClr val="002060"/>
                </a:solidFill>
                <a:latin typeface="Sylfaen" pitchFamily="18" charset="0"/>
                <a:ea typeface="+mn-ea"/>
                <a:cs typeface="+mn-cs"/>
              </a:rPr>
              <a:t>рідкий</a:t>
            </a:r>
            <a:br>
              <a:rPr lang="uk-UA" sz="6600" b="1" dirty="0">
                <a:solidFill>
                  <a:srgbClr val="002060"/>
                </a:solidFill>
                <a:latin typeface="Sylfaen" pitchFamily="18" charset="0"/>
                <a:ea typeface="+mn-ea"/>
                <a:cs typeface="+mn-cs"/>
              </a:rPr>
            </a:br>
            <a:r>
              <a:rPr lang="en-US" sz="6600" b="1" dirty="0">
                <a:solidFill>
                  <a:srgbClr val="FF0000"/>
                </a:solidFill>
                <a:ea typeface="+mn-ea"/>
                <a:cs typeface="+mn-cs"/>
              </a:rPr>
              <a:t> </a:t>
            </a:r>
            <a:r>
              <a:rPr lang="en-US" sz="6600" b="1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uk-UA" sz="6600" b="1" dirty="0">
                <a:solidFill>
                  <a:srgbClr val="002060"/>
                </a:solidFill>
                <a:latin typeface="Sylfaen" pitchFamily="18" charset="0"/>
                <a:ea typeface="+mn-ea"/>
                <a:cs typeface="+mn-cs"/>
              </a:rPr>
              <a:t>газоподібний</a:t>
            </a:r>
            <a:br>
              <a:rPr lang="uk-UA" sz="6600" b="1" dirty="0">
                <a:solidFill>
                  <a:srgbClr val="002060"/>
                </a:solidFill>
                <a:latin typeface="Sylfaen" pitchFamily="18" charset="0"/>
                <a:ea typeface="+mn-ea"/>
                <a:cs typeface="+mn-cs"/>
              </a:rPr>
            </a:br>
            <a:r>
              <a:rPr lang="en-US" sz="6600" b="1" dirty="0">
                <a:solidFill>
                  <a:srgbClr val="002060"/>
                </a:solidFill>
                <a:ea typeface="+mn-ea"/>
                <a:cs typeface="+mn-cs"/>
              </a:rPr>
              <a:t>  </a:t>
            </a:r>
            <a:r>
              <a:rPr lang="uk-UA" sz="6600" b="1" dirty="0">
                <a:solidFill>
                  <a:srgbClr val="002060"/>
                </a:solidFill>
                <a:latin typeface="Sylfaen" pitchFamily="18" charset="0"/>
                <a:ea typeface="+mn-ea"/>
                <a:cs typeface="+mn-cs"/>
              </a:rPr>
              <a:t>твердий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0" y="2857500"/>
            <a:ext cx="9144000" cy="1143000"/>
          </a:xfrm>
        </p:spPr>
        <p:txBody>
          <a:bodyPr/>
          <a:lstStyle/>
          <a:p>
            <a:r>
              <a:rPr lang="uk-UA" sz="5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Щільність льоду</a:t>
            </a:r>
            <a:br>
              <a:rPr lang="uk-UA" sz="5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uk-UA" sz="5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менша за</a:t>
            </a:r>
            <a:br>
              <a:rPr lang="uk-UA" sz="5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uk-UA" sz="5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щільність води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Documents and Settings\Admin\Мои документы\Мои рисунки\айсберг-351394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61"/>
          <a:stretch>
            <a:fillRect/>
          </a:stretch>
        </p:blipFill>
        <p:spPr bwMode="auto">
          <a:xfrm>
            <a:off x="684213" y="341313"/>
            <a:ext cx="3240087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2" descr="C:\Documents and Settings\Admin\Мои документы\Мои рисунки\Corbis-42-209073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638" y="350838"/>
            <a:ext cx="3630612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2" descr="C:\Documents and Settings\Admin\Мои документы\Мои рисунки\Corbis-64459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644900"/>
            <a:ext cx="324008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2" descr="C:\Documents and Settings\Admin\Мои документы\Мои рисунки\Corbis-42-3852206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681413"/>
            <a:ext cx="3527425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ru-RU" sz="5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</a:t>
            </a:r>
            <a:r>
              <a:rPr lang="uk-UA" sz="5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ід утворює</a:t>
            </a:r>
            <a:br>
              <a:rPr lang="uk-UA" sz="5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uk-UA" sz="5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з</a:t>
            </a:r>
            <a:r>
              <a:rPr lang="ru-RU" sz="5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ахисний шар </a:t>
            </a:r>
            <a:br>
              <a:rPr lang="ru-RU" sz="5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5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поверхні водо</a:t>
            </a:r>
            <a:r>
              <a:rPr lang="uk-UA" sz="5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йм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0" y="2857500"/>
            <a:ext cx="9144000" cy="1143000"/>
          </a:xfrm>
        </p:spPr>
        <p:txBody>
          <a:bodyPr/>
          <a:lstStyle/>
          <a:p>
            <a:r>
              <a:rPr lang="uk-UA" sz="7200" b="1" smtClean="0">
                <a:solidFill>
                  <a:srgbClr val="002E50"/>
                </a:solidFill>
                <a:latin typeface="Sylfaen" pitchFamily="18" charset="0"/>
                <a:cs typeface="Courier New" pitchFamily="49" charset="0"/>
              </a:rPr>
              <a:t>Структура</a:t>
            </a:r>
            <a:br>
              <a:rPr lang="uk-UA" sz="7200" b="1" smtClean="0">
                <a:solidFill>
                  <a:srgbClr val="002E50"/>
                </a:solidFill>
                <a:latin typeface="Sylfaen" pitchFamily="18" charset="0"/>
                <a:cs typeface="Courier New" pitchFamily="49" charset="0"/>
              </a:rPr>
            </a:br>
            <a:r>
              <a:rPr lang="uk-UA" sz="7200" b="1" smtClean="0">
                <a:solidFill>
                  <a:srgbClr val="002E50"/>
                </a:solidFill>
                <a:latin typeface="Sylfaen" pitchFamily="18" charset="0"/>
                <a:cs typeface="Courier New" pitchFamily="49" charset="0"/>
              </a:rPr>
              <a:t>молекули води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1541463"/>
            <a:ext cx="4064000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Documents and Settings\Admin\Мои документы\Мои рисунки\во-опо-h2o-изолировал-wh-красной-во-ы-кислоро-а-молекулы-176291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3"/>
          <a:stretch>
            <a:fillRect/>
          </a:stretch>
        </p:blipFill>
        <p:spPr bwMode="auto">
          <a:xfrm>
            <a:off x="2319338" y="1250950"/>
            <a:ext cx="4505325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Файл:Water molecule dimensions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763" y="776288"/>
            <a:ext cx="4752975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9425" y="2306638"/>
            <a:ext cx="8183563" cy="227488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600" dirty="0" err="1" smtClean="0">
                <a:solidFill>
                  <a:srgbClr val="FF0000"/>
                </a:solidFill>
                <a:latin typeface="Georgia" pitchFamily="18" charset="0"/>
              </a:rPr>
              <a:t>Властиво</a:t>
            </a:r>
            <a:r>
              <a:rPr lang="uk-UA" sz="6600" dirty="0" err="1" smtClean="0">
                <a:solidFill>
                  <a:srgbClr val="FF0000"/>
                </a:solidFill>
                <a:latin typeface="Georgia" pitchFamily="18" charset="0"/>
              </a:rPr>
              <a:t>сті</a:t>
            </a:r>
            <a:r>
              <a:rPr lang="uk-UA" sz="6600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uk-UA" sz="6600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uk-UA" sz="6600" dirty="0" smtClean="0">
                <a:solidFill>
                  <a:srgbClr val="FF0000"/>
                </a:solidFill>
                <a:latin typeface="Georgia" pitchFamily="18" charset="0"/>
              </a:rPr>
              <a:t> води</a:t>
            </a:r>
            <a:endParaRPr lang="uk-UA" sz="6600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0" y="2857500"/>
            <a:ext cx="9144000" cy="1143000"/>
          </a:xfrm>
        </p:spPr>
        <p:txBody>
          <a:bodyPr/>
          <a:lstStyle/>
          <a:p>
            <a:pPr eaLnBrk="1" hangingPunct="1"/>
            <a:r>
              <a:rPr lang="uk-UA" sz="7200" b="1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Полярність</a:t>
            </a:r>
            <a:endParaRPr lang="ru-RU" sz="7200" b="1" smtClean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upload.wikimedia.org/wikipedia/commons/thumb/9/98/Periodic_table_%28polyatomic%29.svg/770px-Periodic_table_%28polyatomic%29.svg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001956"/>
            <a:ext cx="8856984" cy="48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Файл:3D model hydrogen bonds in wa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8" y="1381125"/>
            <a:ext cx="4311650" cy="412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611560" y="332656"/>
          <a:ext cx="8352928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http://dic.academic.ru/pictures/wiki/files/83/SaltInWaterSolutionLiqu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1052513"/>
            <a:ext cx="3022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4.bp.blogspot.com/_zmtX5sMovo8/S7TKGysO_fI/AAAAAAAAABk/Pj5ytjhycV8/s1600/Dew+Drops+Green+Le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399415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2" descr="http://www.zastavki.com/pictures/1024x768/2008/Nature_Plants_Drop_of_water_008407_.jp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60350"/>
            <a:ext cx="3756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2" descr="Файл:Lotus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63938"/>
            <a:ext cx="3849688" cy="28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2" descr="C:\Documents and Settings\Admin\Мои документы\Мои рисунки\drops-edge-167682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0"/>
          <a:stretch>
            <a:fillRect/>
          </a:stretch>
        </p:blipFill>
        <p:spPr bwMode="auto">
          <a:xfrm>
            <a:off x="4787900" y="3705225"/>
            <a:ext cx="375602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0" y="2862263"/>
            <a:ext cx="9170988" cy="1143000"/>
          </a:xfrm>
        </p:spPr>
        <p:txBody>
          <a:bodyPr/>
          <a:lstStyle/>
          <a:p>
            <a:pPr>
              <a:lnSpc>
                <a:spcPct val="200000"/>
              </a:lnSpc>
              <a:defRPr/>
            </a:pPr>
            <a:r>
              <a:rPr lang="uk-UA" sz="4800" b="1" spc="-1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Справжні розчини –</a:t>
            </a:r>
            <a:r>
              <a:rPr lang="en-US" sz="4800" b="1" spc="-1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spc="-15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</a:t>
            </a:r>
            <a:r>
              <a:rPr lang="uk-UA" sz="4800" b="1" spc="-1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uk-UA" sz="4800" b="1" spc="-1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uk-UA" sz="4800" b="1" spc="-1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гомогенні суміші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Файл:Na+H2O.svg"/>
          <p:cNvPicPr>
            <a:picLocks noChangeAspect="1" noChangeArrowheads="1"/>
          </p:cNvPicPr>
          <p:nvPr/>
        </p:nvPicPr>
        <p:blipFill>
          <a:blip r:embed="rId3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5" y="1089025"/>
            <a:ext cx="467995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>
          <a:xfrm>
            <a:off x="41275" y="1773238"/>
            <a:ext cx="9144000" cy="31432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60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Колоїдні системи</a:t>
            </a:r>
            <a:br>
              <a:rPr lang="ru-RU" sz="60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60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60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колоїди</a:t>
            </a:r>
            <a:r>
              <a:rPr lang="ru-RU" sz="60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354452" cy="1152128"/>
          </a:xfrm>
          <a:ln>
            <a:miter lim="800000"/>
            <a:headEnd/>
            <a:tailEnd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uk-UA" sz="6000" b="1" spc="3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cs typeface="Arial" pitchFamily="34" charset="0"/>
              </a:rPr>
              <a:t>ЗОЛЬ</a:t>
            </a:r>
            <a:endParaRPr lang="ru-RU" sz="6000" b="1" spc="30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  <a:cs typeface="Arial" pitchFamily="34" charset="0"/>
            </a:endParaRPr>
          </a:p>
        </p:txBody>
      </p:sp>
      <p:pic>
        <p:nvPicPr>
          <p:cNvPr id="53251" name="Picture 4" descr="C:\Documents and Settings\Admin\Мои документы\Мои рисунки\broken-egg-marble-background-416255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61"/>
          <a:stretch>
            <a:fillRect/>
          </a:stretch>
        </p:blipFill>
        <p:spPr bwMode="auto">
          <a:xfrm>
            <a:off x="1187450" y="1844675"/>
            <a:ext cx="6824663" cy="451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508712" y="461763"/>
            <a:ext cx="6198373" cy="936104"/>
          </a:xfrm>
          <a:prstGeom prst="rect">
            <a:avLst/>
          </a:prstGeom>
          <a:ln w="9525" cap="flat" cmpd="sng" algn="ctr">
            <a:solidFill>
              <a:schemeClr val="accent5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6000" b="1" spc="3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cs typeface="Arial" pitchFamily="34" charset="0"/>
              </a:rPr>
              <a:t>ГЕЛЬ</a:t>
            </a:r>
            <a:endParaRPr lang="ru-RU" sz="6000" b="1" spc="3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  <a:cs typeface="Arial" pitchFamily="34" charset="0"/>
            </a:endParaRPr>
          </a:p>
        </p:txBody>
      </p:sp>
      <p:pic>
        <p:nvPicPr>
          <p:cNvPr id="54275" name="Picture 2" descr="http://katalogavto.com/uploads/taginator/Sep-2013/g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989138"/>
            <a:ext cx="540385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>
          <a:xfrm>
            <a:off x="0" y="2857500"/>
            <a:ext cx="9144000" cy="1143000"/>
          </a:xfrm>
        </p:spPr>
        <p:txBody>
          <a:bodyPr/>
          <a:lstStyle/>
          <a:p>
            <a:pPr eaLnBrk="1" hangingPunct="1"/>
            <a:r>
              <a:rPr lang="uk-UA" sz="80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Дисперсні </a:t>
            </a:r>
            <a:br>
              <a:rPr lang="uk-UA" sz="80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uk-UA" sz="80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системи</a:t>
            </a:r>
            <a:endParaRPr lang="ru-RU" sz="8000" b="1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2857500"/>
            <a:ext cx="82296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uk-UA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Лише для 30 елементів</a:t>
            </a:r>
            <a:br>
              <a:rPr lang="uk-UA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uk-UA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встановлено їхні</a:t>
            </a:r>
            <a:br>
              <a:rPr lang="uk-UA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uk-UA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функції</a:t>
            </a:r>
            <a:r>
              <a:rPr lang="en-US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 клітині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32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1169876" y="2816932"/>
            <a:ext cx="6858508" cy="1224136"/>
          </a:xfrm>
          <a:solidFill>
            <a:srgbClr val="FFFF00"/>
          </a:solidFill>
          <a:ln>
            <a:miter lim="800000"/>
            <a:headEnd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uk-UA" sz="6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емульсії</a:t>
            </a:r>
            <a:endParaRPr lang="ru-RU" sz="60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blogmart.com.ua/wp-content/uploads/2011/11/1vv2.jpg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1063"/>
            <a:ext cx="6768752" cy="50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1097868" y="2496031"/>
            <a:ext cx="6930516" cy="1865937"/>
          </a:xfrm>
          <a:solidFill>
            <a:srgbClr val="FFFF00"/>
          </a:solidFill>
          <a:ln>
            <a:miter lim="800000"/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uk-UA" sz="6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суспензії</a:t>
            </a:r>
            <a:endParaRPr lang="ru-RU" sz="60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Файл:WaterAndFlourSuspensionLiquid.jpg"/>
          <p:cNvPicPr>
            <a:picLocks noChangeAspect="1" noChangeArrowheads="1"/>
          </p:cNvPicPr>
          <p:nvPr/>
        </p:nvPicPr>
        <p:blipFill>
          <a:blip r:embed="rId4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38" y="2205038"/>
            <a:ext cx="33242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1925" y="995363"/>
            <a:ext cx="3886200" cy="633412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борошно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у вод</a:t>
            </a:r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і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>
          <a:xfrm>
            <a:off x="0" y="28575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sz="6000" b="1" spc="-150" dirty="0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uk-UA" sz="6000" b="1" spc="-150" dirty="0" smtClean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КОГЕЗІЯ</a:t>
            </a:r>
            <a:r>
              <a:rPr lang="uk-UA" sz="6000" b="1" spc="-1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6000" b="1" spc="-1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uk-UA" sz="5400" spc="-1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з'єднання молекул </a:t>
            </a:r>
            <a:br>
              <a:rPr lang="uk-UA" sz="5400" spc="-1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uk-UA" sz="5400" spc="-1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тієї самої речовини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C:\Documents and Settings\Admin\Мои документы\Мои рисунки\Corbis-42-330542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1158875"/>
            <a:ext cx="6772275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6174" y="474021"/>
            <a:ext cx="70088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>
                <a:ln>
                  <a:solidFill>
                    <a:srgbClr val="189012"/>
                  </a:solidFill>
                </a:ln>
                <a:solidFill>
                  <a:srgbClr val="C00000"/>
                </a:solidFill>
              </a:rPr>
              <a:t>Pond Skater </a:t>
            </a:r>
            <a:r>
              <a:rPr lang="uk-UA" sz="4000" b="1" dirty="0">
                <a:ln>
                  <a:solidFill>
                    <a:srgbClr val="189012"/>
                  </a:solidFill>
                </a:ln>
                <a:solidFill>
                  <a:srgbClr val="C00000"/>
                </a:solidFill>
              </a:rPr>
              <a:t> (</a:t>
            </a:r>
            <a:r>
              <a:rPr lang="en-US" sz="4000" b="1" dirty="0">
                <a:ln>
                  <a:solidFill>
                    <a:srgbClr val="189012"/>
                  </a:solidFill>
                </a:ln>
                <a:solidFill>
                  <a:srgbClr val="C00000"/>
                </a:solidFill>
              </a:rPr>
              <a:t>Water Strider)</a:t>
            </a:r>
            <a:endParaRPr lang="ru-RU" sz="4000" b="1" dirty="0">
              <a:ln>
                <a:solidFill>
                  <a:srgbClr val="189012"/>
                </a:solidFill>
              </a:ln>
              <a:solidFill>
                <a:srgbClr val="C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0" y="28575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uk-UA" sz="6000" b="1" spc="-150" dirty="0" smtClean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АДГЕЗІЯ</a:t>
            </a:r>
            <a:r>
              <a:rPr lang="uk-UA" sz="9600" b="1" spc="-150" dirty="0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/>
            </a:r>
            <a:br>
              <a:rPr lang="uk-UA" sz="9600" b="1" spc="-150" dirty="0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</a:br>
            <a:r>
              <a:rPr lang="uk-UA" sz="6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з'єднання молекул</a:t>
            </a:r>
            <a:br>
              <a:rPr lang="uk-UA" sz="6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uk-UA" sz="6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різних речовин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://www.zastavki.com/pictures/1680x1050/2010/Creative_Wallpaper_Raindrops_on_window_022362_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678668"/>
            <a:ext cx="5697506" cy="2990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://eti.ru/uploads/posts/2009-06/1244103755_2828853770104237032s600x600q85.jp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8640"/>
            <a:ext cx="5697505" cy="3215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Заголовок 1"/>
          <p:cNvSpPr>
            <a:spLocks noGrp="1"/>
          </p:cNvSpPr>
          <p:nvPr>
            <p:ph type="title"/>
          </p:nvPr>
        </p:nvSpPr>
        <p:spPr>
          <a:xfrm>
            <a:off x="471488" y="5580063"/>
            <a:ext cx="8229600" cy="711200"/>
          </a:xfrm>
        </p:spPr>
        <p:txBody>
          <a:bodyPr/>
          <a:lstStyle/>
          <a:p>
            <a:pPr eaLnBrk="1" hangingPunct="1"/>
            <a:r>
              <a:rPr lang="uk-UA" sz="54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капілярність</a:t>
            </a:r>
            <a:endParaRPr lang="ru-RU" sz="5400" b="1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0899" name="Picture 2" descr="Файл:Capillarity.svg"/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198563"/>
            <a:ext cx="3462337" cy="44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C:\Documents and Settings\Admin\Мои документы\Мои рисунки\Corbis-42-56600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martinex.ru/images/Mesotherapy/TraceElementsGraphR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4" r="19815"/>
          <a:stretch>
            <a:fillRect/>
          </a:stretch>
        </p:blipFill>
        <p:spPr bwMode="auto">
          <a:xfrm>
            <a:off x="1358900" y="1978025"/>
            <a:ext cx="6426200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Заголовок 1"/>
          <p:cNvSpPr>
            <a:spLocks noGrp="1"/>
          </p:cNvSpPr>
          <p:nvPr>
            <p:ph type="ctrTitle"/>
          </p:nvPr>
        </p:nvSpPr>
        <p:spPr>
          <a:xfrm>
            <a:off x="685800" y="2492896"/>
            <a:ext cx="7772400" cy="1470025"/>
          </a:xfrm>
        </p:spPr>
        <p:txBody>
          <a:bodyPr/>
          <a:lstStyle/>
          <a:p>
            <a:r>
              <a:rPr lang="ru-RU" sz="6000" b="1" dirty="0" err="1" smtClean="0">
                <a:solidFill>
                  <a:srgbClr val="11630D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найвище</a:t>
            </a:r>
            <a:r>
              <a:rPr lang="ru-RU" sz="6000" b="1" dirty="0" smtClean="0">
                <a:solidFill>
                  <a:srgbClr val="11630D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 дерево - </a:t>
            </a:r>
            <a:br>
              <a:rPr lang="ru-RU" sz="6000" b="1" dirty="0" smtClean="0">
                <a:solidFill>
                  <a:srgbClr val="11630D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</a:br>
            <a:r>
              <a:rPr lang="ru-RU" sz="6000" b="1" dirty="0" smtClean="0">
                <a:solidFill>
                  <a:srgbClr val="11630D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секвойя «</a:t>
            </a:r>
            <a:r>
              <a:rPr lang="ru-RU" sz="6000" b="1" dirty="0" err="1" smtClean="0">
                <a:solidFill>
                  <a:srgbClr val="11630D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Гіперіон</a:t>
            </a:r>
            <a:r>
              <a:rPr lang="ru-RU" sz="6000" b="1" dirty="0" smtClean="0">
                <a:solidFill>
                  <a:srgbClr val="11630D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»</a:t>
            </a:r>
            <a:r>
              <a:rPr lang="ru-RU" sz="8000" b="1" dirty="0" smtClean="0">
                <a:solidFill>
                  <a:srgbClr val="11630D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/>
            </a:r>
            <a:br>
              <a:rPr lang="ru-RU" sz="8000" b="1" dirty="0" smtClean="0">
                <a:solidFill>
                  <a:srgbClr val="11630D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</a:br>
            <a:endParaRPr lang="ru-RU" sz="8000" b="1" dirty="0" smtClean="0">
              <a:solidFill>
                <a:srgbClr val="11630D"/>
              </a:solidFill>
              <a:latin typeface="Arial" pitchFamily="34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1752600"/>
          </a:xfrm>
        </p:spPr>
        <p:txBody>
          <a:bodyPr/>
          <a:lstStyle/>
          <a:p>
            <a:r>
              <a:rPr lang="ru-RU" sz="7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115,5 метр</a:t>
            </a:r>
            <a:r>
              <a:rPr lang="uk-UA" sz="7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ів</a:t>
            </a:r>
            <a:endParaRPr lang="ru-RU" sz="7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Заголовок 1"/>
          <p:cNvSpPr>
            <a:spLocks noGrp="1"/>
          </p:cNvSpPr>
          <p:nvPr>
            <p:ph type="title"/>
          </p:nvPr>
        </p:nvSpPr>
        <p:spPr>
          <a:xfrm>
            <a:off x="0" y="2781300"/>
            <a:ext cx="9210675" cy="1143000"/>
          </a:xfrm>
        </p:spPr>
        <p:txBody>
          <a:bodyPr/>
          <a:lstStyle/>
          <a:p>
            <a:r>
              <a:rPr lang="uk-UA" sz="5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Висота дерев </a:t>
            </a:r>
            <a:br>
              <a:rPr lang="uk-UA" sz="5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uk-UA" sz="5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обмежується</a:t>
            </a:r>
            <a:br>
              <a:rPr lang="uk-UA" sz="5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uk-UA" sz="5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висотою капілярного водяного стовпа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процесс 2"/>
          <p:cNvSpPr/>
          <p:nvPr/>
        </p:nvSpPr>
        <p:spPr>
          <a:xfrm>
            <a:off x="1979613" y="692150"/>
            <a:ext cx="5113337" cy="1800225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вода не стискається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1979613" y="4508500"/>
            <a:ext cx="5113337" cy="1800225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пружність</a:t>
            </a:r>
            <a:r>
              <a:rPr lang="ru-RU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клітин</a:t>
            </a:r>
            <a:r>
              <a:rPr lang="ru-RU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(тургор)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4375150" y="2781300"/>
            <a:ext cx="412750" cy="1439863"/>
          </a:xfrm>
          <a:prstGeom prst="downArrow">
            <a:avLst>
              <a:gd name="adj1" fmla="val 50000"/>
              <a:gd name="adj2" fmla="val 99878"/>
            </a:avLst>
          </a:prstGeom>
          <a:solidFill>
            <a:srgbClr val="1890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ttp://sun.menloschool.org/~dspence/biology/chapter6/images/vacuole.jpg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787400"/>
            <a:ext cx="4884737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процесс 2"/>
          <p:cNvSpPr/>
          <p:nvPr/>
        </p:nvSpPr>
        <p:spPr>
          <a:xfrm>
            <a:off x="1979613" y="692150"/>
            <a:ext cx="5113337" cy="1800225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велика теплоємність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1979613" y="4508500"/>
            <a:ext cx="5113337" cy="1800225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зменшення</a:t>
            </a:r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амплітуди</a:t>
            </a:r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температурних</a:t>
            </a:r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коливань</a:t>
            </a: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375150" y="2781300"/>
            <a:ext cx="412750" cy="1439863"/>
          </a:xfrm>
          <a:prstGeom prst="downArrow">
            <a:avLst>
              <a:gd name="adj1" fmla="val 50000"/>
              <a:gd name="adj2" fmla="val 99878"/>
            </a:avLst>
          </a:prstGeom>
          <a:solidFill>
            <a:srgbClr val="1890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процесс 2"/>
          <p:cNvSpPr/>
          <p:nvPr/>
        </p:nvSpPr>
        <p:spPr>
          <a:xfrm>
            <a:off x="1979613" y="692150"/>
            <a:ext cx="5113337" cy="1800225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Висока температура </a:t>
            </a:r>
            <a:br>
              <a:rPr lang="uk-UA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uk-UA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випаровування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1979613" y="4508500"/>
            <a:ext cx="5113337" cy="1800225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Запобігання</a:t>
            </a: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перегріву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375150" y="2781300"/>
            <a:ext cx="412750" cy="1439863"/>
          </a:xfrm>
          <a:prstGeom prst="downArrow">
            <a:avLst>
              <a:gd name="adj1" fmla="val 50000"/>
              <a:gd name="adj2" fmla="val 99878"/>
            </a:avLst>
          </a:prstGeom>
          <a:solidFill>
            <a:srgbClr val="1890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Заголовок 1"/>
          <p:cNvSpPr>
            <a:spLocks noGrp="1"/>
          </p:cNvSpPr>
          <p:nvPr>
            <p:ph type="title"/>
          </p:nvPr>
        </p:nvSpPr>
        <p:spPr>
          <a:xfrm>
            <a:off x="0" y="2857500"/>
            <a:ext cx="9144000" cy="11430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uk-UA" sz="5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Мінеральні солі знаходяться в клітині</a:t>
            </a:r>
            <a:br>
              <a:rPr lang="uk-UA" sz="5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uk-UA" sz="5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 вигляді  </a:t>
            </a:r>
            <a:r>
              <a:rPr lang="uk-UA" sz="5400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5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йонів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99"/>
            </a:gs>
            <a:gs pos="100000">
              <a:srgbClr val="002F4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4" name="Group 23"/>
          <p:cNvGrpSpPr>
            <a:grpSpLocks/>
          </p:cNvGrpSpPr>
          <p:nvPr/>
        </p:nvGrpSpPr>
        <p:grpSpPr bwMode="auto">
          <a:xfrm>
            <a:off x="1371600" y="1471613"/>
            <a:ext cx="6575425" cy="4519612"/>
            <a:chOff x="864" y="927"/>
            <a:chExt cx="4142" cy="2847"/>
          </a:xfrm>
        </p:grpSpPr>
        <p:sp>
          <p:nvSpPr>
            <p:cNvPr id="90115" name="AutoShape 3"/>
            <p:cNvSpPr>
              <a:spLocks noChangeArrowheads="1"/>
            </p:cNvSpPr>
            <p:nvPr/>
          </p:nvSpPr>
          <p:spPr bwMode="auto">
            <a:xfrm>
              <a:off x="3552" y="2094"/>
              <a:ext cx="1440" cy="16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99CCFF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ru-RU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90116" name="Text Box 4"/>
            <p:cNvSpPr txBox="1">
              <a:spLocks noChangeArrowheads="1"/>
            </p:cNvSpPr>
            <p:nvPr/>
          </p:nvSpPr>
          <p:spPr bwMode="auto">
            <a:xfrm>
              <a:off x="3710" y="2776"/>
              <a:ext cx="129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uk-UA" sz="2800" b="1">
                  <a:solidFill>
                    <a:srgbClr val="11630D"/>
                  </a:solidFill>
                  <a:latin typeface="Arial Black" pitchFamily="34" charset="0"/>
                </a:rPr>
                <a:t>АНІОНИ</a:t>
              </a:r>
              <a:endParaRPr lang="en-US" sz="2800" b="1">
                <a:solidFill>
                  <a:srgbClr val="11630D"/>
                </a:solidFill>
                <a:latin typeface="Arial Black" pitchFamily="34" charset="0"/>
              </a:endParaRPr>
            </a:p>
          </p:txBody>
        </p:sp>
        <p:sp>
          <p:nvSpPr>
            <p:cNvPr id="90117" name="AutoShape 6"/>
            <p:cNvSpPr>
              <a:spLocks noChangeArrowheads="1"/>
            </p:cNvSpPr>
            <p:nvPr/>
          </p:nvSpPr>
          <p:spPr bwMode="auto">
            <a:xfrm>
              <a:off x="864" y="2094"/>
              <a:ext cx="1440" cy="16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99CCFF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ru-RU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90118" name="Text Box 7"/>
            <p:cNvSpPr txBox="1">
              <a:spLocks noChangeArrowheads="1"/>
            </p:cNvSpPr>
            <p:nvPr/>
          </p:nvSpPr>
          <p:spPr bwMode="auto">
            <a:xfrm>
              <a:off x="931" y="2729"/>
              <a:ext cx="128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uk-UA" sz="2800" b="1">
                  <a:solidFill>
                    <a:srgbClr val="11630D"/>
                  </a:solidFill>
                  <a:latin typeface="Arial Black" pitchFamily="34" charset="0"/>
                </a:rPr>
                <a:t>КАТІОНИ</a:t>
              </a:r>
              <a:endParaRPr lang="en-US" sz="2800">
                <a:solidFill>
                  <a:srgbClr val="11630D"/>
                </a:solidFill>
                <a:latin typeface="Arial Black" pitchFamily="34" charset="0"/>
              </a:endParaRPr>
            </a:p>
          </p:txBody>
        </p:sp>
        <p:sp>
          <p:nvSpPr>
            <p:cNvPr id="90119" name="AutoShape 10"/>
            <p:cNvSpPr>
              <a:spLocks noChangeAspect="1" noChangeArrowheads="1" noTextEdit="1"/>
            </p:cNvSpPr>
            <p:nvPr/>
          </p:nvSpPr>
          <p:spPr bwMode="gray">
            <a:xfrm>
              <a:off x="2174" y="2031"/>
              <a:ext cx="573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0120" name="Freeform 11"/>
            <p:cNvSpPr>
              <a:spLocks/>
            </p:cNvSpPr>
            <p:nvPr/>
          </p:nvSpPr>
          <p:spPr bwMode="gray">
            <a:xfrm>
              <a:off x="2174" y="2033"/>
              <a:ext cx="569" cy="782"/>
            </a:xfrm>
            <a:custGeom>
              <a:avLst/>
              <a:gdLst>
                <a:gd name="T0" fmla="*/ 507 w 580"/>
                <a:gd name="T1" fmla="*/ 0 h 798"/>
                <a:gd name="T2" fmla="*/ 505 w 580"/>
                <a:gd name="T3" fmla="*/ 76 h 798"/>
                <a:gd name="T4" fmla="*/ 496 w 580"/>
                <a:gd name="T5" fmla="*/ 153 h 798"/>
                <a:gd name="T6" fmla="*/ 483 w 580"/>
                <a:gd name="T7" fmla="*/ 218 h 798"/>
                <a:gd name="T8" fmla="*/ 460 w 580"/>
                <a:gd name="T9" fmla="*/ 282 h 798"/>
                <a:gd name="T10" fmla="*/ 432 w 580"/>
                <a:gd name="T11" fmla="*/ 339 h 798"/>
                <a:gd name="T12" fmla="*/ 395 w 580"/>
                <a:gd name="T13" fmla="*/ 391 h 798"/>
                <a:gd name="T14" fmla="*/ 352 w 580"/>
                <a:gd name="T15" fmla="*/ 441 h 798"/>
                <a:gd name="T16" fmla="*/ 300 w 580"/>
                <a:gd name="T17" fmla="*/ 486 h 798"/>
                <a:gd name="T18" fmla="*/ 235 w 580"/>
                <a:gd name="T19" fmla="*/ 529 h 798"/>
                <a:gd name="T20" fmla="*/ 166 w 580"/>
                <a:gd name="T21" fmla="*/ 569 h 798"/>
                <a:gd name="T22" fmla="*/ 166 w 580"/>
                <a:gd name="T23" fmla="*/ 693 h 798"/>
                <a:gd name="T24" fmla="*/ 0 w 580"/>
                <a:gd name="T25" fmla="*/ 446 h 798"/>
                <a:gd name="T26" fmla="*/ 166 w 580"/>
                <a:gd name="T27" fmla="*/ 200 h 798"/>
                <a:gd name="T28" fmla="*/ 166 w 580"/>
                <a:gd name="T29" fmla="*/ 323 h 798"/>
                <a:gd name="T30" fmla="*/ 196 w 580"/>
                <a:gd name="T31" fmla="*/ 319 h 798"/>
                <a:gd name="T32" fmla="*/ 230 w 580"/>
                <a:gd name="T33" fmla="*/ 309 h 798"/>
                <a:gd name="T34" fmla="*/ 268 w 580"/>
                <a:gd name="T35" fmla="*/ 292 h 798"/>
                <a:gd name="T36" fmla="*/ 305 w 580"/>
                <a:gd name="T37" fmla="*/ 269 h 798"/>
                <a:gd name="T38" fmla="*/ 343 w 580"/>
                <a:gd name="T39" fmla="*/ 244 h 798"/>
                <a:gd name="T40" fmla="*/ 378 w 580"/>
                <a:gd name="T41" fmla="*/ 213 h 798"/>
                <a:gd name="T42" fmla="*/ 413 w 580"/>
                <a:gd name="T43" fmla="*/ 180 h 798"/>
                <a:gd name="T44" fmla="*/ 442 w 580"/>
                <a:gd name="T45" fmla="*/ 145 h 798"/>
                <a:gd name="T46" fmla="*/ 469 w 580"/>
                <a:gd name="T47" fmla="*/ 110 h 798"/>
                <a:gd name="T48" fmla="*/ 488 w 580"/>
                <a:gd name="T49" fmla="*/ 71 h 798"/>
                <a:gd name="T50" fmla="*/ 502 w 580"/>
                <a:gd name="T51" fmla="*/ 33 h 798"/>
                <a:gd name="T52" fmla="*/ 505 w 580"/>
                <a:gd name="T53" fmla="*/ 0 h 798"/>
                <a:gd name="T54" fmla="*/ 507 w 580"/>
                <a:gd name="T55" fmla="*/ 0 h 79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80" h="798">
                  <a:moveTo>
                    <a:pt x="580" y="0"/>
                  </a:moveTo>
                  <a:lnTo>
                    <a:pt x="578" y="90"/>
                  </a:lnTo>
                  <a:lnTo>
                    <a:pt x="568" y="174"/>
                  </a:lnTo>
                  <a:lnTo>
                    <a:pt x="552" y="252"/>
                  </a:lnTo>
                  <a:lnTo>
                    <a:pt x="526" y="324"/>
                  </a:lnTo>
                  <a:lnTo>
                    <a:pt x="494" y="390"/>
                  </a:lnTo>
                  <a:lnTo>
                    <a:pt x="452" y="450"/>
                  </a:lnTo>
                  <a:lnTo>
                    <a:pt x="402" y="508"/>
                  </a:lnTo>
                  <a:lnTo>
                    <a:pt x="342" y="560"/>
                  </a:lnTo>
                  <a:lnTo>
                    <a:pt x="270" y="610"/>
                  </a:lnTo>
                  <a:lnTo>
                    <a:pt x="188" y="656"/>
                  </a:lnTo>
                  <a:lnTo>
                    <a:pt x="188" y="798"/>
                  </a:lnTo>
                  <a:lnTo>
                    <a:pt x="0" y="514"/>
                  </a:lnTo>
                  <a:lnTo>
                    <a:pt x="188" y="230"/>
                  </a:lnTo>
                  <a:lnTo>
                    <a:pt x="188" y="372"/>
                  </a:lnTo>
                  <a:lnTo>
                    <a:pt x="224" y="368"/>
                  </a:lnTo>
                  <a:lnTo>
                    <a:pt x="264" y="356"/>
                  </a:lnTo>
                  <a:lnTo>
                    <a:pt x="306" y="336"/>
                  </a:lnTo>
                  <a:lnTo>
                    <a:pt x="348" y="310"/>
                  </a:lnTo>
                  <a:lnTo>
                    <a:pt x="392" y="280"/>
                  </a:lnTo>
                  <a:lnTo>
                    <a:pt x="432" y="246"/>
                  </a:lnTo>
                  <a:lnTo>
                    <a:pt x="472" y="208"/>
                  </a:lnTo>
                  <a:lnTo>
                    <a:pt x="506" y="166"/>
                  </a:lnTo>
                  <a:lnTo>
                    <a:pt x="536" y="124"/>
                  </a:lnTo>
                  <a:lnTo>
                    <a:pt x="558" y="82"/>
                  </a:lnTo>
                  <a:lnTo>
                    <a:pt x="574" y="40"/>
                  </a:lnTo>
                  <a:lnTo>
                    <a:pt x="578" y="0"/>
                  </a:lnTo>
                  <a:lnTo>
                    <a:pt x="58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99CC"/>
                </a:gs>
                <a:gs pos="100000">
                  <a:srgbClr val="AEDFE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A06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0121" name="AutoShape 12"/>
            <p:cNvSpPr>
              <a:spLocks noChangeAspect="1" noChangeArrowheads="1" noTextEdit="1"/>
            </p:cNvSpPr>
            <p:nvPr/>
          </p:nvSpPr>
          <p:spPr bwMode="gray">
            <a:xfrm flipH="1">
              <a:off x="3115" y="2031"/>
              <a:ext cx="573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0122" name="Freeform 13"/>
            <p:cNvSpPr>
              <a:spLocks/>
            </p:cNvSpPr>
            <p:nvPr/>
          </p:nvSpPr>
          <p:spPr bwMode="gray">
            <a:xfrm flipH="1">
              <a:off x="3119" y="2033"/>
              <a:ext cx="569" cy="782"/>
            </a:xfrm>
            <a:custGeom>
              <a:avLst/>
              <a:gdLst>
                <a:gd name="T0" fmla="*/ 507 w 580"/>
                <a:gd name="T1" fmla="*/ 0 h 798"/>
                <a:gd name="T2" fmla="*/ 505 w 580"/>
                <a:gd name="T3" fmla="*/ 76 h 798"/>
                <a:gd name="T4" fmla="*/ 496 w 580"/>
                <a:gd name="T5" fmla="*/ 153 h 798"/>
                <a:gd name="T6" fmla="*/ 483 w 580"/>
                <a:gd name="T7" fmla="*/ 218 h 798"/>
                <a:gd name="T8" fmla="*/ 460 w 580"/>
                <a:gd name="T9" fmla="*/ 282 h 798"/>
                <a:gd name="T10" fmla="*/ 432 w 580"/>
                <a:gd name="T11" fmla="*/ 339 h 798"/>
                <a:gd name="T12" fmla="*/ 395 w 580"/>
                <a:gd name="T13" fmla="*/ 391 h 798"/>
                <a:gd name="T14" fmla="*/ 352 w 580"/>
                <a:gd name="T15" fmla="*/ 441 h 798"/>
                <a:gd name="T16" fmla="*/ 300 w 580"/>
                <a:gd name="T17" fmla="*/ 486 h 798"/>
                <a:gd name="T18" fmla="*/ 235 w 580"/>
                <a:gd name="T19" fmla="*/ 529 h 798"/>
                <a:gd name="T20" fmla="*/ 166 w 580"/>
                <a:gd name="T21" fmla="*/ 569 h 798"/>
                <a:gd name="T22" fmla="*/ 166 w 580"/>
                <a:gd name="T23" fmla="*/ 693 h 798"/>
                <a:gd name="T24" fmla="*/ 0 w 580"/>
                <a:gd name="T25" fmla="*/ 446 h 798"/>
                <a:gd name="T26" fmla="*/ 166 w 580"/>
                <a:gd name="T27" fmla="*/ 200 h 798"/>
                <a:gd name="T28" fmla="*/ 166 w 580"/>
                <a:gd name="T29" fmla="*/ 323 h 798"/>
                <a:gd name="T30" fmla="*/ 196 w 580"/>
                <a:gd name="T31" fmla="*/ 319 h 798"/>
                <a:gd name="T32" fmla="*/ 230 w 580"/>
                <a:gd name="T33" fmla="*/ 309 h 798"/>
                <a:gd name="T34" fmla="*/ 268 w 580"/>
                <a:gd name="T35" fmla="*/ 292 h 798"/>
                <a:gd name="T36" fmla="*/ 305 w 580"/>
                <a:gd name="T37" fmla="*/ 269 h 798"/>
                <a:gd name="T38" fmla="*/ 343 w 580"/>
                <a:gd name="T39" fmla="*/ 244 h 798"/>
                <a:gd name="T40" fmla="*/ 378 w 580"/>
                <a:gd name="T41" fmla="*/ 213 h 798"/>
                <a:gd name="T42" fmla="*/ 413 w 580"/>
                <a:gd name="T43" fmla="*/ 180 h 798"/>
                <a:gd name="T44" fmla="*/ 442 w 580"/>
                <a:gd name="T45" fmla="*/ 145 h 798"/>
                <a:gd name="T46" fmla="*/ 469 w 580"/>
                <a:gd name="T47" fmla="*/ 110 h 798"/>
                <a:gd name="T48" fmla="*/ 488 w 580"/>
                <a:gd name="T49" fmla="*/ 71 h 798"/>
                <a:gd name="T50" fmla="*/ 502 w 580"/>
                <a:gd name="T51" fmla="*/ 33 h 798"/>
                <a:gd name="T52" fmla="*/ 505 w 580"/>
                <a:gd name="T53" fmla="*/ 0 h 798"/>
                <a:gd name="T54" fmla="*/ 507 w 580"/>
                <a:gd name="T55" fmla="*/ 0 h 79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80" h="798">
                  <a:moveTo>
                    <a:pt x="580" y="0"/>
                  </a:moveTo>
                  <a:lnTo>
                    <a:pt x="578" y="90"/>
                  </a:lnTo>
                  <a:lnTo>
                    <a:pt x="568" y="174"/>
                  </a:lnTo>
                  <a:lnTo>
                    <a:pt x="552" y="252"/>
                  </a:lnTo>
                  <a:lnTo>
                    <a:pt x="526" y="324"/>
                  </a:lnTo>
                  <a:lnTo>
                    <a:pt x="494" y="390"/>
                  </a:lnTo>
                  <a:lnTo>
                    <a:pt x="452" y="450"/>
                  </a:lnTo>
                  <a:lnTo>
                    <a:pt x="402" y="508"/>
                  </a:lnTo>
                  <a:lnTo>
                    <a:pt x="342" y="560"/>
                  </a:lnTo>
                  <a:lnTo>
                    <a:pt x="270" y="610"/>
                  </a:lnTo>
                  <a:lnTo>
                    <a:pt x="188" y="656"/>
                  </a:lnTo>
                  <a:lnTo>
                    <a:pt x="188" y="798"/>
                  </a:lnTo>
                  <a:lnTo>
                    <a:pt x="0" y="514"/>
                  </a:lnTo>
                  <a:lnTo>
                    <a:pt x="188" y="230"/>
                  </a:lnTo>
                  <a:lnTo>
                    <a:pt x="188" y="372"/>
                  </a:lnTo>
                  <a:lnTo>
                    <a:pt x="224" y="368"/>
                  </a:lnTo>
                  <a:lnTo>
                    <a:pt x="264" y="356"/>
                  </a:lnTo>
                  <a:lnTo>
                    <a:pt x="306" y="336"/>
                  </a:lnTo>
                  <a:lnTo>
                    <a:pt x="348" y="310"/>
                  </a:lnTo>
                  <a:lnTo>
                    <a:pt x="392" y="280"/>
                  </a:lnTo>
                  <a:lnTo>
                    <a:pt x="432" y="246"/>
                  </a:lnTo>
                  <a:lnTo>
                    <a:pt x="472" y="208"/>
                  </a:lnTo>
                  <a:lnTo>
                    <a:pt x="506" y="166"/>
                  </a:lnTo>
                  <a:lnTo>
                    <a:pt x="536" y="124"/>
                  </a:lnTo>
                  <a:lnTo>
                    <a:pt x="558" y="82"/>
                  </a:lnTo>
                  <a:lnTo>
                    <a:pt x="574" y="40"/>
                  </a:lnTo>
                  <a:lnTo>
                    <a:pt x="578" y="0"/>
                  </a:lnTo>
                  <a:lnTo>
                    <a:pt x="58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CC99"/>
                </a:gs>
                <a:gs pos="100000">
                  <a:srgbClr val="FFEFD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A06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0123" name="Group 14"/>
            <p:cNvGrpSpPr>
              <a:grpSpLocks/>
            </p:cNvGrpSpPr>
            <p:nvPr/>
          </p:nvGrpSpPr>
          <p:grpSpPr bwMode="auto">
            <a:xfrm>
              <a:off x="1746" y="927"/>
              <a:ext cx="2164" cy="1098"/>
              <a:chOff x="1746" y="1233"/>
              <a:chExt cx="2164" cy="1098"/>
            </a:xfrm>
          </p:grpSpPr>
          <p:grpSp>
            <p:nvGrpSpPr>
              <p:cNvPr id="90125" name="Group 15"/>
              <p:cNvGrpSpPr>
                <a:grpSpLocks/>
              </p:cNvGrpSpPr>
              <p:nvPr/>
            </p:nvGrpSpPr>
            <p:grpSpPr bwMode="auto">
              <a:xfrm>
                <a:off x="1746" y="1233"/>
                <a:ext cx="2164" cy="1098"/>
                <a:chOff x="1717" y="851"/>
                <a:chExt cx="2207" cy="1119"/>
              </a:xfrm>
            </p:grpSpPr>
            <p:sp>
              <p:nvSpPr>
                <p:cNvPr id="90130" name="Oval 16"/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4182"/>
                    </a:gs>
                    <a:gs pos="100000">
                      <a:srgbClr val="0066CC"/>
                    </a:gs>
                  </a:gsLst>
                  <a:lin ang="2700000" scaled="1"/>
                </a:gradFill>
                <a:ln>
                  <a:noFill/>
                </a:ln>
                <a:effectLst>
                  <a:outerShdw dist="35921" dir="2700000" algn="ctr" rotWithShape="0">
                    <a:srgbClr val="000000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0131" name="Oval 17"/>
                <p:cNvSpPr>
                  <a:spLocks noChangeArrowheads="1"/>
                </p:cNvSpPr>
                <p:nvPr/>
              </p:nvSpPr>
              <p:spPr bwMode="gray">
                <a:xfrm>
                  <a:off x="1717" y="851"/>
                  <a:ext cx="2207" cy="111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BC7F3"/>
                    </a:gs>
                    <a:gs pos="100000">
                      <a:srgbClr val="1D80E3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endParaRPr lang="ru-RU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90126" name="Oval 18"/>
              <p:cNvSpPr>
                <a:spLocks noChangeArrowheads="1"/>
              </p:cNvSpPr>
              <p:nvPr/>
            </p:nvSpPr>
            <p:spPr bwMode="gray">
              <a:xfrm>
                <a:off x="1882" y="1345"/>
                <a:ext cx="1883" cy="845"/>
              </a:xfrm>
              <a:prstGeom prst="ellipse">
                <a:avLst/>
              </a:prstGeom>
              <a:gradFill rotWithShape="1">
                <a:gsLst>
                  <a:gs pos="0">
                    <a:srgbClr val="765E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90127" name="Oval 19"/>
              <p:cNvSpPr>
                <a:spLocks noChangeArrowheads="1"/>
              </p:cNvSpPr>
              <p:nvPr/>
            </p:nvSpPr>
            <p:spPr bwMode="gray">
              <a:xfrm>
                <a:off x="1882" y="1319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alpha val="0"/>
                    </a:srgbClr>
                  </a:gs>
                  <a:gs pos="100000">
                    <a:srgbClr val="FFEDA6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90128" name="Oval 20"/>
              <p:cNvSpPr>
                <a:spLocks noChangeArrowheads="1"/>
              </p:cNvSpPr>
              <p:nvPr/>
            </p:nvSpPr>
            <p:spPr bwMode="gray">
              <a:xfrm>
                <a:off x="2064" y="1378"/>
                <a:ext cx="1570" cy="770"/>
              </a:xfrm>
              <a:prstGeom prst="ellipse">
                <a:avLst/>
              </a:prstGeom>
              <a:gradFill rotWithShape="1">
                <a:gsLst>
                  <a:gs pos="0">
                    <a:srgbClr val="CAA200"/>
                  </a:gs>
                  <a:gs pos="100000">
                    <a:srgbClr val="FFCC00">
                      <a:alpha val="4800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90129" name="Oval 21"/>
              <p:cNvSpPr>
                <a:spLocks noChangeArrowheads="1"/>
              </p:cNvSpPr>
              <p:nvPr/>
            </p:nvSpPr>
            <p:spPr bwMode="gray">
              <a:xfrm>
                <a:off x="2056" y="1345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CC00">
                      <a:alpha val="37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0124" name="Text Box 22"/>
            <p:cNvSpPr txBox="1">
              <a:spLocks noChangeArrowheads="1"/>
            </p:cNvSpPr>
            <p:nvPr/>
          </p:nvSpPr>
          <p:spPr bwMode="auto">
            <a:xfrm>
              <a:off x="2174" y="1234"/>
              <a:ext cx="1300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uk-UA" sz="4400" b="1">
                  <a:solidFill>
                    <a:srgbClr val="FF0000"/>
                  </a:solidFill>
                  <a:latin typeface="Arial Black" pitchFamily="34" charset="0"/>
                </a:rPr>
                <a:t>ЙОНИ</a:t>
              </a:r>
              <a:endParaRPr lang="en-US" sz="4400" b="1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Заголовок 1"/>
          <p:cNvSpPr>
            <a:spLocks noGrp="1"/>
          </p:cNvSpPr>
          <p:nvPr>
            <p:ph type="title"/>
          </p:nvPr>
        </p:nvSpPr>
        <p:spPr>
          <a:xfrm>
            <a:off x="0" y="2565400"/>
            <a:ext cx="9144000" cy="2286000"/>
          </a:xfrm>
        </p:spPr>
        <p:txBody>
          <a:bodyPr/>
          <a:lstStyle/>
          <a:p>
            <a:pPr>
              <a:defRPr/>
            </a:pPr>
            <a:r>
              <a:rPr lang="uk-UA" sz="7200" spc="300" dirty="0" smtClean="0">
                <a:solidFill>
                  <a:srgbClr val="189012"/>
                </a:solidFill>
                <a:latin typeface="Franklin Gothic Heavy" pitchFamily="34" charset="0"/>
                <a:cs typeface="Mangal" pitchFamily="2"/>
              </a:rPr>
              <a:t>КАТІОНИ</a:t>
            </a:r>
            <a:br>
              <a:rPr lang="uk-UA" sz="7200" spc="300" dirty="0" smtClean="0">
                <a:solidFill>
                  <a:srgbClr val="189012"/>
                </a:solidFill>
                <a:latin typeface="Franklin Gothic Heavy" pitchFamily="34" charset="0"/>
                <a:cs typeface="Mangal" pitchFamily="2"/>
              </a:rPr>
            </a:br>
            <a:r>
              <a:rPr lang="en-US" b="1" u="sng" dirty="0" smtClean="0">
                <a:solidFill>
                  <a:srgbClr val="0070C0"/>
                </a:solidFill>
                <a:latin typeface="Bookman Old Style" pitchFamily="18" charset="0"/>
              </a:rPr>
              <a:t/>
            </a:r>
            <a:br>
              <a:rPr lang="en-US" b="1" u="sng" dirty="0" smtClean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uk-UA" sz="6600" b="1" dirty="0" smtClean="0">
                <a:solidFill>
                  <a:srgbClr val="C0000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К</a:t>
            </a:r>
            <a:r>
              <a:rPr lang="uk-UA" sz="6600" b="1" baseline="30000" dirty="0" smtClean="0">
                <a:solidFill>
                  <a:srgbClr val="C0000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+</a:t>
            </a:r>
            <a:r>
              <a:rPr lang="uk-UA" sz="6600" b="1" dirty="0" smtClean="0">
                <a:solidFill>
                  <a:srgbClr val="C0000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		</a:t>
            </a:r>
            <a:r>
              <a:rPr lang="en-US" sz="6600" b="1" dirty="0" smtClean="0">
                <a:solidFill>
                  <a:srgbClr val="C0000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Na</a:t>
            </a:r>
            <a:r>
              <a:rPr lang="en-US" sz="6600" b="1" baseline="30000" dirty="0" smtClean="0">
                <a:solidFill>
                  <a:srgbClr val="C0000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+</a:t>
            </a:r>
            <a:br>
              <a:rPr lang="en-US" sz="6600" b="1" baseline="30000" dirty="0" smtClean="0">
                <a:solidFill>
                  <a:srgbClr val="C0000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</a:br>
            <a:r>
              <a:rPr lang="en-US" sz="6600" b="1" baseline="30000" dirty="0" smtClean="0">
                <a:solidFill>
                  <a:srgbClr val="C0000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6600" b="1" dirty="0" smtClean="0">
                <a:solidFill>
                  <a:srgbClr val="C0000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Ca</a:t>
            </a:r>
            <a:r>
              <a:rPr lang="en-US" sz="6600" b="1" baseline="30000" dirty="0" smtClean="0">
                <a:solidFill>
                  <a:srgbClr val="C0000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2+	 </a:t>
            </a:r>
            <a:r>
              <a:rPr lang="en-US" sz="6600" b="1" dirty="0" smtClean="0">
                <a:solidFill>
                  <a:srgbClr val="C0000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 Mg</a:t>
            </a:r>
            <a:r>
              <a:rPr lang="en-US" sz="6600" b="1" baseline="30000" dirty="0" smtClean="0">
                <a:solidFill>
                  <a:srgbClr val="C0000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6600" b="1" baseline="30000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+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https://upload.wikimedia.org/wikipedia/commons/thumb/4/4f/Sodium-potassium_pump_and_diffusion.png/1024px-Sodium-potassium_pump_and_diffus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12" y="1043332"/>
            <a:ext cx="7956376" cy="477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90825"/>
            <a:ext cx="8229600" cy="11430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4000" b="1" dirty="0" err="1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Органогени</a:t>
            </a:r>
            <a:r>
              <a:rPr lang="ru-RU" sz="4000" dirty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 (</a:t>
            </a:r>
            <a:r>
              <a:rPr lang="ru-RU" sz="4000" b="1" dirty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98%</a:t>
            </a:r>
            <a:r>
              <a:rPr lang="ru-RU" sz="4000" dirty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)</a:t>
            </a:r>
            <a:r>
              <a:rPr lang="en-US" sz="8900" b="1" dirty="0">
                <a:solidFill>
                  <a:srgbClr val="FF0000"/>
                </a:solidFill>
              </a:rPr>
              <a:t> 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r>
              <a:rPr lang="en-US" sz="5400" b="1" spc="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Carbon</a:t>
            </a:r>
            <a:r>
              <a:rPr lang="ru-RU" sz="5400" b="1" spc="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5400" b="1" spc="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5400" b="1" spc="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Hydrogen</a:t>
            </a:r>
            <a:r>
              <a:rPr lang="ru-RU" sz="5400" b="1" spc="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5400" b="1" spc="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5400" b="1" spc="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Oxygen</a:t>
            </a:r>
            <a:r>
              <a:rPr lang="ru-RU" sz="5400" b="1" spc="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5400" b="1" spc="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5400" b="1" spc="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Nitrogen 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fil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409700"/>
            <a:ext cx="71437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45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6000" spc="300" dirty="0" err="1">
                <a:solidFill>
                  <a:srgbClr val="189012"/>
                </a:solidFill>
                <a:latin typeface="Franklin Gothic Heavy" pitchFamily="34" charset="0"/>
                <a:cs typeface="Mangal" pitchFamily="2"/>
              </a:rPr>
              <a:t>Аніони</a:t>
            </a:r>
            <a:r>
              <a:rPr lang="ru-RU" sz="6000" b="1" spc="300" dirty="0">
                <a:solidFill>
                  <a:srgbClr val="11630D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  </a:t>
            </a:r>
            <a:r>
              <a:rPr lang="ru-RU" sz="6000" spc="300" dirty="0" smtClean="0">
                <a:solidFill>
                  <a:srgbClr val="189012"/>
                </a:solidFill>
                <a:latin typeface="Franklin Gothic Heavy" pitchFamily="34" charset="0"/>
                <a:cs typeface="Mangal" pitchFamily="2"/>
              </a:rPr>
              <a:t>кислот</a:t>
            </a:r>
            <a:br>
              <a:rPr lang="ru-RU" sz="6000" spc="300" dirty="0" smtClean="0">
                <a:solidFill>
                  <a:srgbClr val="189012"/>
                </a:solidFill>
                <a:latin typeface="Franklin Gothic Heavy" pitchFamily="34" charset="0"/>
                <a:cs typeface="Mangal" pitchFamily="2"/>
              </a:rPr>
            </a:b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хлоридна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</a:br>
            <a:r>
              <a:rPr lang="ru-RU" dirty="0" err="1">
                <a:solidFill>
                  <a:srgbClr val="002060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вуглецева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  <a:br>
              <a:rPr lang="ru-RU" dirty="0">
                <a:solidFill>
                  <a:srgbClr val="002060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</a:br>
            <a:r>
              <a:rPr lang="ru-RU" dirty="0" err="1">
                <a:solidFill>
                  <a:srgbClr val="002060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ортофосфатна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</a:br>
            <a:r>
              <a:rPr lang="en-US" sz="4000" b="1" dirty="0">
                <a:solidFill>
                  <a:srgbClr val="C00000"/>
                </a:solidFill>
                <a:latin typeface="Georgia" pitchFamily="18" charset="0"/>
              </a:rPr>
              <a:t>H</a:t>
            </a:r>
            <a:r>
              <a:rPr lang="en-US" sz="4000" b="1" baseline="-25000" dirty="0">
                <a:solidFill>
                  <a:srgbClr val="C00000"/>
                </a:solidFill>
                <a:latin typeface="Georgia" pitchFamily="18" charset="0"/>
              </a:rPr>
              <a:t>2</a:t>
            </a:r>
            <a:r>
              <a:rPr lang="en-US" sz="4000" b="1" dirty="0">
                <a:solidFill>
                  <a:srgbClr val="C00000"/>
                </a:solidFill>
                <a:latin typeface="Georgia" pitchFamily="18" charset="0"/>
              </a:rPr>
              <a:t>PO</a:t>
            </a:r>
            <a:r>
              <a:rPr lang="en-US" sz="4000" b="1" baseline="-25000" dirty="0">
                <a:solidFill>
                  <a:srgbClr val="C00000"/>
                </a:solidFill>
                <a:latin typeface="Georgia" pitchFamily="18" charset="0"/>
              </a:rPr>
              <a:t>4</a:t>
            </a:r>
            <a:r>
              <a:rPr lang="uk-UA" sz="4000" b="1" baseline="30000" dirty="0">
                <a:solidFill>
                  <a:srgbClr val="C00000"/>
                </a:solidFill>
                <a:latin typeface="Georgia" pitchFamily="18" charset="0"/>
              </a:rPr>
              <a:t>- </a:t>
            </a:r>
            <a:r>
              <a:rPr lang="uk-UA" sz="4000" b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latin typeface="Georgia" pitchFamily="18" charset="0"/>
              </a:rPr>
              <a:t>HPO</a:t>
            </a:r>
            <a:r>
              <a:rPr lang="en-US" sz="4000" b="1" baseline="-25000" dirty="0" smtClean="0">
                <a:solidFill>
                  <a:srgbClr val="C00000"/>
                </a:solidFill>
                <a:latin typeface="Georgia" pitchFamily="18" charset="0"/>
              </a:rPr>
              <a:t>4</a:t>
            </a:r>
            <a:r>
              <a:rPr lang="uk-UA" sz="4000" b="1" baseline="30000" dirty="0">
                <a:solidFill>
                  <a:srgbClr val="C00000"/>
                </a:solidFill>
                <a:latin typeface="Georgia" pitchFamily="18" charset="0"/>
              </a:rPr>
              <a:t>2-</a:t>
            </a:r>
            <a:r>
              <a:rPr lang="uk-UA" sz="4000" b="1" dirty="0">
                <a:solidFill>
                  <a:srgbClr val="C00000"/>
                </a:solidFill>
                <a:latin typeface="Georgia" pitchFamily="18" charset="0"/>
              </a:rPr>
              <a:t>   </a:t>
            </a:r>
            <a:r>
              <a:rPr lang="en-US" sz="4000" b="1" dirty="0" smtClean="0">
                <a:solidFill>
                  <a:srgbClr val="C00000"/>
                </a:solidFill>
                <a:latin typeface="Georgia" pitchFamily="18" charset="0"/>
              </a:rPr>
              <a:t>PO</a:t>
            </a:r>
            <a:r>
              <a:rPr lang="en-US" sz="4000" b="1" baseline="-25000" dirty="0" smtClean="0">
                <a:solidFill>
                  <a:srgbClr val="C00000"/>
                </a:solidFill>
                <a:latin typeface="Georgia" pitchFamily="18" charset="0"/>
              </a:rPr>
              <a:t>4</a:t>
            </a:r>
            <a:r>
              <a:rPr lang="uk-UA" sz="4000" b="1" baseline="30000" dirty="0">
                <a:solidFill>
                  <a:srgbClr val="C00000"/>
                </a:solidFill>
                <a:latin typeface="Georgia" pitchFamily="18" charset="0"/>
              </a:rPr>
              <a:t>3-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Заголовок 2"/>
          <p:cNvSpPr>
            <a:spLocks noGrp="1"/>
          </p:cNvSpPr>
          <p:nvPr>
            <p:ph type="ctrTitle"/>
          </p:nvPr>
        </p:nvSpPr>
        <p:spPr>
          <a:xfrm>
            <a:off x="688032" y="1196752"/>
            <a:ext cx="7772400" cy="1470025"/>
          </a:xfrm>
        </p:spPr>
        <p:txBody>
          <a:bodyPr/>
          <a:lstStyle/>
          <a:p>
            <a:r>
              <a:rPr lang="ru-RU" sz="6600" b="1" dirty="0" err="1" smtClean="0">
                <a:solidFill>
                  <a:srgbClr val="C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Буферність</a:t>
            </a:r>
            <a:endParaRPr lang="ru-RU" sz="5400" dirty="0" smtClean="0">
              <a:latin typeface="Verdana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447" y="3284984"/>
            <a:ext cx="9144000" cy="17526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uk-UA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це  здатність 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uk-UA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ідтримувати</a:t>
            </a:r>
            <a:r>
              <a:rPr lang="uk-UA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</a:t>
            </a:r>
            <a:endParaRPr lang="uk-UA" sz="3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uk-UA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відносно  сталому рівні</a:t>
            </a:r>
            <a:r>
              <a:rPr lang="uk-UA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857500"/>
            <a:ext cx="8229600" cy="1143000"/>
          </a:xfrm>
        </p:spPr>
        <p:txBody>
          <a:bodyPr/>
          <a:lstStyle/>
          <a:p>
            <a:r>
              <a:rPr lang="ru-RU" sz="8000" b="1" dirty="0" err="1" smtClean="0">
                <a:solidFill>
                  <a:srgbClr val="FF0000"/>
                </a:solidFill>
                <a:latin typeface="Century Schoolbook" pitchFamily="18" charset="0"/>
                <a:cs typeface="Arial" pitchFamily="34" charset="0"/>
              </a:rPr>
              <a:t>Дякую</a:t>
            </a:r>
            <a:r>
              <a:rPr lang="ru-RU" sz="8000" b="1" dirty="0" smtClean="0">
                <a:solidFill>
                  <a:srgbClr val="FF0000"/>
                </a:solidFill>
                <a:latin typeface="Century Schoolbook" pitchFamily="18" charset="0"/>
                <a:cs typeface="Arial" pitchFamily="34" charset="0"/>
              </a:rPr>
              <a:t> </a:t>
            </a:r>
            <a:br>
              <a:rPr lang="ru-RU" sz="8000" b="1" dirty="0" smtClean="0">
                <a:solidFill>
                  <a:srgbClr val="FF0000"/>
                </a:solidFill>
                <a:latin typeface="Century Schoolbook" pitchFamily="18" charset="0"/>
                <a:cs typeface="Arial" pitchFamily="34" charset="0"/>
              </a:rPr>
            </a:br>
            <a:r>
              <a:rPr lang="ru-RU" sz="8000" b="1" dirty="0" smtClean="0">
                <a:solidFill>
                  <a:srgbClr val="FF0000"/>
                </a:solidFill>
                <a:latin typeface="Century Schoolbook" pitchFamily="18" charset="0"/>
                <a:cs typeface="Arial" pitchFamily="34" charset="0"/>
              </a:rPr>
              <a:t>за </a:t>
            </a:r>
            <a:r>
              <a:rPr lang="ru-RU" sz="8000" b="1" dirty="0" err="1" smtClean="0">
                <a:solidFill>
                  <a:srgbClr val="FF0000"/>
                </a:solidFill>
                <a:latin typeface="Century Schoolbook" pitchFamily="18" charset="0"/>
                <a:cs typeface="Arial" pitchFamily="34" charset="0"/>
              </a:rPr>
              <a:t>увагу</a:t>
            </a:r>
            <a:r>
              <a:rPr lang="ru-RU" sz="8000" b="1" dirty="0" smtClean="0">
                <a:solidFill>
                  <a:srgbClr val="FF0000"/>
                </a:solidFill>
                <a:latin typeface="Century Schoolbook" pitchFamily="18" charset="0"/>
                <a:cs typeface="Arial" pitchFamily="34" charset="0"/>
              </a:rPr>
              <a:t>!</a:t>
            </a:r>
            <a:endParaRPr lang="uk-UA" sz="8000" b="1" dirty="0">
              <a:solidFill>
                <a:srgbClr val="FF0000"/>
              </a:solidFill>
              <a:latin typeface="Century Schoolbook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32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0" y="2781300"/>
            <a:ext cx="9144000" cy="1143000"/>
          </a:xfrm>
        </p:spPr>
        <p:txBody>
          <a:bodyPr/>
          <a:lstStyle/>
          <a:p>
            <a:r>
              <a:rPr lang="ru-RU" sz="4000" b="1" smtClean="0">
                <a:solidFill>
                  <a:srgbClr val="C00000"/>
                </a:solidFill>
                <a:latin typeface="Verdana" pitchFamily="34" charset="0"/>
              </a:rPr>
              <a:t>Макроелемент</a:t>
            </a:r>
            <a:r>
              <a:rPr lang="uk-UA" sz="4000" b="1" smtClean="0">
                <a:solidFill>
                  <a:srgbClr val="C00000"/>
                </a:solidFill>
                <a:latin typeface="Verdana" pitchFamily="34" charset="0"/>
              </a:rPr>
              <a:t>и </a:t>
            </a:r>
            <a:r>
              <a:rPr lang="ru-RU" sz="4000" b="1" smtClean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ru-RU" sz="4000" smtClean="0">
                <a:solidFill>
                  <a:srgbClr val="C00000"/>
                </a:solidFill>
                <a:latin typeface="Verdana" pitchFamily="34" charset="0"/>
              </a:rPr>
              <a:t>(</a:t>
            </a:r>
            <a:r>
              <a:rPr lang="ru-RU" sz="4000" b="1" smtClean="0">
                <a:solidFill>
                  <a:srgbClr val="C00000"/>
                </a:solidFill>
                <a:latin typeface="Verdana" pitchFamily="34" charset="0"/>
              </a:rPr>
              <a:t>1,9%</a:t>
            </a:r>
            <a:r>
              <a:rPr lang="ru-RU" sz="4000" smtClean="0">
                <a:solidFill>
                  <a:srgbClr val="C00000"/>
                </a:solidFill>
                <a:latin typeface="Verdana" pitchFamily="34" charset="0"/>
              </a:rPr>
              <a:t>)</a:t>
            </a:r>
            <a:r>
              <a:rPr lang="ru-RU" sz="7300" b="1" smtClean="0">
                <a:solidFill>
                  <a:srgbClr val="FF0000"/>
                </a:solidFill>
                <a:latin typeface="Book Antiqua" pitchFamily="18" charset="0"/>
              </a:rPr>
              <a:t/>
            </a:r>
            <a:br>
              <a:rPr lang="ru-RU" sz="7300" b="1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en-US" sz="6000" b="1" smtClean="0">
                <a:solidFill>
                  <a:srgbClr val="002060"/>
                </a:solidFill>
                <a:latin typeface="Book Antiqua" pitchFamily="18" charset="0"/>
              </a:rPr>
              <a:t>Na</a:t>
            </a:r>
            <a:r>
              <a:rPr lang="ru-RU" sz="6000" b="1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uk-UA" sz="6000" smtClean="0">
                <a:solidFill>
                  <a:srgbClr val="002060"/>
                </a:solidFill>
                <a:latin typeface="Book Antiqua" pitchFamily="18" charset="0"/>
              </a:rPr>
              <a:t>– </a:t>
            </a:r>
            <a:r>
              <a:rPr lang="en-US" sz="6000" b="1" smtClean="0">
                <a:solidFill>
                  <a:srgbClr val="002060"/>
                </a:solidFill>
                <a:latin typeface="Book Antiqua" pitchFamily="18" charset="0"/>
              </a:rPr>
              <a:t>Cl</a:t>
            </a:r>
            <a:r>
              <a:rPr lang="ru-RU" sz="6000" b="1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uk-UA" sz="6000" smtClean="0">
                <a:solidFill>
                  <a:srgbClr val="002060"/>
                </a:solidFill>
                <a:latin typeface="Book Antiqua" pitchFamily="18" charset="0"/>
              </a:rPr>
              <a:t>– </a:t>
            </a:r>
            <a:r>
              <a:rPr lang="en-US" sz="6000" b="1" smtClean="0">
                <a:solidFill>
                  <a:srgbClr val="002060"/>
                </a:solidFill>
                <a:latin typeface="Book Antiqua" pitchFamily="18" charset="0"/>
              </a:rPr>
              <a:t>Mg</a:t>
            </a:r>
            <a:r>
              <a:rPr lang="ru-RU" sz="6000" b="1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uk-UA" sz="6000" smtClean="0">
                <a:solidFill>
                  <a:srgbClr val="002060"/>
                </a:solidFill>
                <a:latin typeface="Book Antiqua" pitchFamily="18" charset="0"/>
              </a:rPr>
              <a:t>- </a:t>
            </a:r>
            <a:r>
              <a:rPr lang="en-US" sz="6000" b="1" smtClean="0">
                <a:solidFill>
                  <a:srgbClr val="002060"/>
                </a:solidFill>
                <a:latin typeface="Book Antiqua" pitchFamily="18" charset="0"/>
              </a:rPr>
              <a:t>Fe</a:t>
            </a:r>
            <a:r>
              <a:rPr lang="ru-RU" sz="6000" b="1" smtClean="0">
                <a:solidFill>
                  <a:srgbClr val="002060"/>
                </a:solidFill>
                <a:latin typeface="Book Antiqua" pitchFamily="18" charset="0"/>
              </a:rPr>
              <a:t/>
            </a:r>
            <a:br>
              <a:rPr lang="ru-RU" sz="6000" b="1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en-US" sz="6000" b="1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6000" b="1" smtClean="0">
                <a:solidFill>
                  <a:srgbClr val="002060"/>
                </a:solidFill>
                <a:latin typeface="Book Antiqua" pitchFamily="18" charset="0"/>
              </a:rPr>
              <a:t>	</a:t>
            </a:r>
            <a:r>
              <a:rPr lang="en-US" sz="6000" b="1" smtClean="0">
                <a:solidFill>
                  <a:srgbClr val="002060"/>
                </a:solidFill>
                <a:latin typeface="Book Antiqua" pitchFamily="18" charset="0"/>
              </a:rPr>
              <a:t>K</a:t>
            </a:r>
            <a:r>
              <a:rPr lang="ru-RU" sz="6000" b="1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uk-UA" sz="6000" smtClean="0">
                <a:solidFill>
                  <a:srgbClr val="002060"/>
                </a:solidFill>
                <a:latin typeface="Book Antiqua" pitchFamily="18" charset="0"/>
              </a:rPr>
              <a:t>– </a:t>
            </a:r>
            <a:r>
              <a:rPr lang="en-US" sz="6000" b="1" smtClean="0">
                <a:solidFill>
                  <a:srgbClr val="002060"/>
                </a:solidFill>
                <a:latin typeface="Book Antiqua" pitchFamily="18" charset="0"/>
              </a:rPr>
              <a:t>Ca</a:t>
            </a:r>
            <a:r>
              <a:rPr lang="ru-RU" sz="6000" b="1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uk-UA" sz="6000" smtClean="0">
                <a:solidFill>
                  <a:srgbClr val="002060"/>
                </a:solidFill>
                <a:latin typeface="Book Antiqua" pitchFamily="18" charset="0"/>
              </a:rPr>
              <a:t>– </a:t>
            </a:r>
            <a:r>
              <a:rPr lang="en-US" sz="6000" b="1" smtClean="0">
                <a:solidFill>
                  <a:srgbClr val="002060"/>
                </a:solidFill>
                <a:latin typeface="Book Antiqua" pitchFamily="18" charset="0"/>
              </a:rPr>
              <a:t>S</a:t>
            </a:r>
            <a:r>
              <a:rPr lang="ru-RU" sz="6000" b="1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6000" smtClean="0">
                <a:solidFill>
                  <a:srgbClr val="002060"/>
                </a:solidFill>
                <a:latin typeface="Book Antiqua" pitchFamily="18" charset="0"/>
              </a:rPr>
              <a:t>- </a:t>
            </a:r>
            <a:r>
              <a:rPr lang="en-US" sz="6000" b="1" smtClean="0">
                <a:solidFill>
                  <a:srgbClr val="002060"/>
                </a:solidFill>
                <a:latin typeface="Book Antiqua" pitchFamily="18" charset="0"/>
              </a:rPr>
              <a:t>P</a:t>
            </a:r>
            <a:endParaRPr lang="ru-RU" sz="6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uk-UA" sz="4000" b="1" dirty="0" smtClean="0">
                <a:solidFill>
                  <a:srgbClr val="C00000"/>
                </a:solidFill>
                <a:latin typeface="Verdana" pitchFamily="34" charset="0"/>
              </a:rPr>
              <a:t>Мікроелементи(0,1%)</a:t>
            </a:r>
            <a:r>
              <a:rPr lang="uk-UA" b="1" dirty="0" smtClean="0">
                <a:solidFill>
                  <a:srgbClr val="C00000"/>
                </a:solidFill>
                <a:latin typeface="Verdana" pitchFamily="34" charset="0"/>
              </a:rPr>
              <a:t/>
            </a:r>
            <a:br>
              <a:rPr lang="uk-UA" b="1" dirty="0" smtClean="0">
                <a:solidFill>
                  <a:srgbClr val="C00000"/>
                </a:solidFill>
                <a:latin typeface="Verdana" pitchFamily="34" charset="0"/>
              </a:rPr>
            </a:br>
            <a:r>
              <a:rPr lang="en-US" sz="7200" b="1" dirty="0" smtClean="0">
                <a:solidFill>
                  <a:srgbClr val="00206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I		Cu</a:t>
            </a:r>
            <a:r>
              <a:rPr lang="uk-UA" sz="7200" b="1" dirty="0" smtClean="0">
                <a:solidFill>
                  <a:srgbClr val="00206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7200" b="1" dirty="0" smtClean="0">
                <a:solidFill>
                  <a:srgbClr val="00206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7200" b="1" dirty="0" smtClean="0">
                <a:solidFill>
                  <a:srgbClr val="00206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</a:br>
            <a:r>
              <a:rPr lang="en-US" sz="7200" b="1" dirty="0" smtClean="0">
                <a:solidFill>
                  <a:srgbClr val="00206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Zn		F</a:t>
            </a:r>
            <a:endParaRPr lang="ru-RU" sz="7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uk-UA" sz="3600" b="1" smtClean="0">
                <a:solidFill>
                  <a:srgbClr val="C00000"/>
                </a:solidFill>
                <a:latin typeface="Verdana" pitchFamily="34" charset="0"/>
              </a:rPr>
              <a:t>Ультрамікроелементи</a:t>
            </a:r>
            <a:br>
              <a:rPr lang="uk-UA" sz="3600" b="1" smtClean="0">
                <a:solidFill>
                  <a:srgbClr val="C00000"/>
                </a:solidFill>
                <a:latin typeface="Verdana" pitchFamily="34" charset="0"/>
              </a:rPr>
            </a:br>
            <a:r>
              <a:rPr lang="uk-UA" sz="3600" b="1" smtClean="0">
                <a:solidFill>
                  <a:srgbClr val="C00000"/>
                </a:solidFill>
                <a:latin typeface="Verdana" pitchFamily="34" charset="0"/>
              </a:rPr>
              <a:t>(менше 0,01%)</a:t>
            </a:r>
            <a:r>
              <a:rPr lang="uk-UA" smtClean="0"/>
              <a:t/>
            </a:r>
            <a:br>
              <a:rPr lang="uk-UA" smtClean="0"/>
            </a:br>
            <a:r>
              <a:rPr lang="en-US" sz="8000" b="1" smtClean="0">
                <a:solidFill>
                  <a:srgbClr val="00206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Au</a:t>
            </a:r>
            <a:r>
              <a:rPr lang="uk-UA" sz="8000" b="1" smtClean="0">
                <a:solidFill>
                  <a:srgbClr val="00206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		</a:t>
            </a:r>
            <a:r>
              <a:rPr lang="en-US" sz="8000" b="1" smtClean="0">
                <a:solidFill>
                  <a:srgbClr val="00206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Ag</a:t>
            </a:r>
            <a:r>
              <a:rPr lang="uk-UA" sz="8000" b="1" smtClean="0">
                <a:solidFill>
                  <a:srgbClr val="00206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uk-UA" sz="8000" b="1" smtClean="0">
                <a:solidFill>
                  <a:srgbClr val="00206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</a:br>
            <a:r>
              <a:rPr lang="en-US" sz="8000" b="1" smtClean="0">
                <a:solidFill>
                  <a:srgbClr val="00206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Ra</a:t>
            </a:r>
            <a:r>
              <a:rPr lang="uk-UA" sz="8000" b="1" smtClean="0">
                <a:solidFill>
                  <a:srgbClr val="00206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		</a:t>
            </a:r>
            <a:r>
              <a:rPr lang="en-US" sz="8000" b="1" smtClean="0">
                <a:solidFill>
                  <a:srgbClr val="00206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U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0370" y="2528900"/>
            <a:ext cx="5923259" cy="1800200"/>
          </a:xfrm>
          <a:gradFill flip="none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tileRect/>
          </a:gradFill>
          <a:ln w="76200">
            <a:solidFill>
              <a:srgbClr val="00B0F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9600" b="1" dirty="0" smtClean="0">
                <a:solidFill>
                  <a:srgbClr val="FF0000"/>
                </a:solidFill>
                <a:latin typeface="Georgia" pitchFamily="18" charset="0"/>
              </a:rPr>
              <a:t>ВОДА</a:t>
            </a:r>
            <a:endParaRPr lang="ru-RU" sz="96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31747" name="Picture 2" descr="C:\Documents and Settings\Admin\Мои документы\Мои рисунки\знак-во-ы-387605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3"/>
          <a:stretch>
            <a:fillRect/>
          </a:stretch>
        </p:blipFill>
        <p:spPr bwMode="auto">
          <a:xfrm>
            <a:off x="201613" y="188913"/>
            <a:ext cx="1890712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1450</TotalTime>
  <Words>133</Words>
  <Application>Microsoft Office PowerPoint</Application>
  <PresentationFormat>Экран (4:3)</PresentationFormat>
  <Paragraphs>73</Paragraphs>
  <Slides>53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53</vt:i4>
      </vt:variant>
    </vt:vector>
  </HeadingPairs>
  <TitlesOfParts>
    <vt:vector size="56" baseType="lpstr">
      <vt:lpstr>Тема Office</vt:lpstr>
      <vt:lpstr>Аспект</vt:lpstr>
      <vt:lpstr>Техническая</vt:lpstr>
      <vt:lpstr>Презентация PowerPoint</vt:lpstr>
      <vt:lpstr>Презентация PowerPoint</vt:lpstr>
      <vt:lpstr>Лише для 30 елементів встановлено їхні функції  в клітині</vt:lpstr>
      <vt:lpstr>Презентация PowerPoint</vt:lpstr>
      <vt:lpstr>Органогени (98%)  Carbon Hydrogen Oxygen Nitrogen </vt:lpstr>
      <vt:lpstr>Макроелементи  (1,9%) Na – Cl – Mg - Fe   K – Ca – S - P</vt:lpstr>
      <vt:lpstr>Мікроелементи(0,1%) I  Cu  Zn  F</vt:lpstr>
      <vt:lpstr>Ультрамікроелементи (менше 0,01%) Au  Ag Ra  U</vt:lpstr>
      <vt:lpstr>ВОДА</vt:lpstr>
      <vt:lpstr>Агрегатні стани води рідкий   газоподібний   твердий</vt:lpstr>
      <vt:lpstr>Щільність льоду  менша за  щільність води</vt:lpstr>
      <vt:lpstr>Презентация PowerPoint</vt:lpstr>
      <vt:lpstr>Лід утворює  захисний шар  на поверхні водойм</vt:lpstr>
      <vt:lpstr>Структура молекули води</vt:lpstr>
      <vt:lpstr>Презентация PowerPoint</vt:lpstr>
      <vt:lpstr>Презентация PowerPoint</vt:lpstr>
      <vt:lpstr>Презентация PowerPoint</vt:lpstr>
      <vt:lpstr>Властивості  води</vt:lpstr>
      <vt:lpstr>Полярність</vt:lpstr>
      <vt:lpstr>Презентация PowerPoint</vt:lpstr>
      <vt:lpstr>Презентация PowerPoint</vt:lpstr>
      <vt:lpstr>Презентация PowerPoint</vt:lpstr>
      <vt:lpstr>Презентация PowerPoint</vt:lpstr>
      <vt:lpstr>Справжні розчини – це  гомогенні суміші</vt:lpstr>
      <vt:lpstr>Презентация PowerPoint</vt:lpstr>
      <vt:lpstr>Колоїдні системи (колоїди)</vt:lpstr>
      <vt:lpstr>ЗОЛЬ</vt:lpstr>
      <vt:lpstr>Презентация PowerPoint</vt:lpstr>
      <vt:lpstr>Дисперсні  системи</vt:lpstr>
      <vt:lpstr>емульсії</vt:lpstr>
      <vt:lpstr>Презентация PowerPoint</vt:lpstr>
      <vt:lpstr>суспензії</vt:lpstr>
      <vt:lpstr>борошно у воді</vt:lpstr>
      <vt:lpstr> КОГЕЗІЯ  з'єднання молекул  тієї самої речовини</vt:lpstr>
      <vt:lpstr>Презентация PowerPoint</vt:lpstr>
      <vt:lpstr>АДГЕЗІЯ з'єднання молекул  різних речовин</vt:lpstr>
      <vt:lpstr>Презентация PowerPoint</vt:lpstr>
      <vt:lpstr>капілярність</vt:lpstr>
      <vt:lpstr>Презентация PowerPoint</vt:lpstr>
      <vt:lpstr>найвище дерево -  секвойя «Гіперіон» </vt:lpstr>
      <vt:lpstr>Висота дерев  обмежується  висотою капілярного водяного стовпа</vt:lpstr>
      <vt:lpstr>Презентация PowerPoint</vt:lpstr>
      <vt:lpstr>Презентация PowerPoint</vt:lpstr>
      <vt:lpstr>Презентация PowerPoint</vt:lpstr>
      <vt:lpstr>Презентация PowerPoint</vt:lpstr>
      <vt:lpstr>Мінеральні солі знаходяться в клітині у вигляді   йонів</vt:lpstr>
      <vt:lpstr>Презентация PowerPoint</vt:lpstr>
      <vt:lpstr>КАТІОНИ  К+   Na+   Ca2+    Mg2+ </vt:lpstr>
      <vt:lpstr>Презентация PowerPoint</vt:lpstr>
      <vt:lpstr>Презентация PowerPoint</vt:lpstr>
      <vt:lpstr>Аніони  кислот хлоридна  вуглецева  ортофосфатна H2PO4-  HPO42-   PO43-</vt:lpstr>
      <vt:lpstr>Буферність</vt:lpstr>
      <vt:lpstr>Дякую  за увагу!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Органогенні елементи: карбон вуглець кисень нітроген</dc:title>
  <dc:creator>Admin</dc:creator>
  <cp:lastModifiedBy>Admin</cp:lastModifiedBy>
  <cp:revision>363</cp:revision>
  <dcterms:created xsi:type="dcterms:W3CDTF">2011-10-14T07:21:07Z</dcterms:created>
  <dcterms:modified xsi:type="dcterms:W3CDTF">2017-02-24T07:15:33Z</dcterms:modified>
</cp:coreProperties>
</file>