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6" r:id="rId3"/>
    <p:sldId id="257" r:id="rId4"/>
    <p:sldId id="307" r:id="rId5"/>
    <p:sldId id="259" r:id="rId6"/>
    <p:sldId id="308" r:id="rId7"/>
    <p:sldId id="309" r:id="rId8"/>
    <p:sldId id="270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277" r:id="rId23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7" d="100"/>
          <a:sy n="77" d="100"/>
        </p:scale>
        <p:origin x="16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pPr algn="ctr"/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Компетентнісний, діяльнісний, системний та особистісний підхід.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Вивчення національної історико-культурної спадщини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Навчання традиційним народним ремеслам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Використання української усної, пісенної та хореографічної спадщини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 родинами, родинні традиції та цінності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Виховний потенціал конкурсів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201141" custScaleY="147585" custLinFactNeighborX="3505" custLinFactNeighborY="405"/>
      <dgm:spPr/>
    </dgm:pt>
    <dgm:pt modelId="{0AFB827E-E800-43A8-9EF5-144D785EB604}" type="pres">
      <dgm:prSet presAssocID="{F64C792A-A2FC-4E6D-8533-A3C0AA533795}" presName="Parent1" presStyleLbl="revTx" presStyleIdx="0" presStyleCnt="6" custScaleX="261774" custScaleY="248492" custLinFactNeighborX="3456" custLinFactNeighborY="-66190">
        <dgm:presLayoutVars>
          <dgm:chMax val="1"/>
          <dgm:chPref val="1"/>
          <dgm:bulletEnabled val="1"/>
        </dgm:presLayoutVars>
      </dgm:prSet>
      <dgm:spPr/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162051" custScaleY="106547"/>
      <dgm:spPr/>
    </dgm:pt>
    <dgm:pt modelId="{23499E38-5AFD-4103-9818-71174F62BA38}" type="pres">
      <dgm:prSet presAssocID="{F93882BB-AA6E-420F-849D-9494DB8BA700}" presName="Parent2" presStyleLbl="revTx" presStyleIdx="1" presStyleCnt="6" custScaleX="321434" custScaleY="114738" custLinFactNeighborX="22709" custLinFactNeighborY="-57733">
        <dgm:presLayoutVars>
          <dgm:chMax val="1"/>
          <dgm:chPref val="1"/>
          <dgm:bulletEnabled val="1"/>
        </dgm:presLayoutVars>
      </dgm:prSet>
      <dgm:spPr/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7785" custScaleY="116685" custLinFactNeighborX="-2510" custLinFactNeighborY="-1342"/>
      <dgm:spPr/>
    </dgm:pt>
    <dgm:pt modelId="{72A5A125-D944-40CB-A241-DFCD9E18A231}" type="pres">
      <dgm:prSet presAssocID="{4D2831A7-17CB-41AE-8FF6-768298043B71}" presName="Parent3" presStyleLbl="revTx" presStyleIdx="2" presStyleCnt="6" custScaleX="339084" custScaleY="154749" custLinFactNeighborX="42111" custLinFactNeighborY="-53683">
        <dgm:presLayoutVars>
          <dgm:chMax val="1"/>
          <dgm:chPref val="1"/>
          <dgm:bulletEnabled val="1"/>
        </dgm:presLayoutVars>
      </dgm:prSet>
      <dgm:spPr/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180996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255083" custScaleY="297040">
        <dgm:presLayoutVars>
          <dgm:chMax val="1"/>
          <dgm:chPref val="1"/>
          <dgm:bulletEnabled val="1"/>
        </dgm:presLayoutVars>
      </dgm:prSet>
      <dgm:spPr/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295547" custScaleY="72872" custLinFactNeighborX="26819" custLinFactNeighborY="6010"/>
      <dgm:spPr/>
    </dgm:pt>
    <dgm:pt modelId="{DA01F63E-EA81-4CBD-A5E8-CAD4F2855F49}" type="pres">
      <dgm:prSet presAssocID="{687E306C-7B75-463C-9242-9D8AD60FD506}" presName="Parent5" presStyleLbl="revTx" presStyleIdx="4" presStyleCnt="6" custScaleX="344321" custScaleY="159925" custLinFactNeighborX="74095" custLinFactNeighborY="29025">
        <dgm:presLayoutVars>
          <dgm:chMax val="1"/>
          <dgm:chPref val="1"/>
          <dgm:bulletEnabled val="1"/>
        </dgm:presLayoutVars>
      </dgm:prSet>
      <dgm:spPr/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182535" custScaleY="76651"/>
      <dgm:spPr/>
    </dgm:pt>
    <dgm:pt modelId="{46C49749-18D4-4D91-A103-1177D8ED8BB1}" type="pres">
      <dgm:prSet presAssocID="{14FFF1FC-C0DD-43C3-A2E6-A4DF4FE6C311}" presName="Parent6" presStyleLbl="revTx" presStyleIdx="5" presStyleCnt="6" custScaleX="168441">
        <dgm:presLayoutVars>
          <dgm:chMax val="1"/>
          <dgm:chPref val="1"/>
          <dgm:bulletEnabled val="1"/>
        </dgm:presLayoutVars>
      </dgm:prSet>
      <dgm:spPr/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127EAE04-F4E2-4E55-BB95-ECF9ECFEDF39}" type="presOf" srcId="{4D2831A7-17CB-41AE-8FF6-768298043B71}" destId="{72A5A125-D944-40CB-A241-DFCD9E18A231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BFB6BC6B-236C-4CBD-A58B-9A43BC0FAE60}" type="presOf" srcId="{F64C792A-A2FC-4E6D-8533-A3C0AA533795}" destId="{0AFB827E-E800-43A8-9EF5-144D785EB604}" srcOrd="0" destOrd="0" presId="urn:microsoft.com/office/officeart/2009/layout/CircleArrowProcess"/>
    <dgm:cxn modelId="{61EB0C59-4AD6-4C01-B29B-5658B869A611}" type="presOf" srcId="{E316073B-9FDC-4D7E-B522-649D989AFBDB}" destId="{C5D1E437-9A3E-4A25-9DDE-9360ADEDC837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50D90FAC-3380-4249-8EFD-65ECDA13C813}" type="presOf" srcId="{03F6A4FA-A0DB-44DF-A3FC-A1E4FCDFA611}" destId="{5B69D5B8-7688-4C07-8B44-44B80DFC42A4}" srcOrd="0" destOrd="0" presId="urn:microsoft.com/office/officeart/2009/layout/CircleArrowProcess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DB720CC0-98B6-4027-BF85-2044E317C152}" type="presOf" srcId="{687E306C-7B75-463C-9242-9D8AD60FD506}" destId="{DA01F63E-EA81-4CBD-A5E8-CAD4F2855F49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3C6D0FE5-C178-4FB3-BEEB-88AC351A1980}" type="presOf" srcId="{F93882BB-AA6E-420F-849D-9494DB8BA700}" destId="{23499E38-5AFD-4103-9818-71174F62BA38}" srcOrd="0" destOrd="0" presId="urn:microsoft.com/office/officeart/2009/layout/CircleArrowProcess"/>
    <dgm:cxn modelId="{1D77B3FF-CDE3-4727-9D2B-F103B7D6CDDD}" type="presOf" srcId="{14FFF1FC-C0DD-43C3-A2E6-A4DF4FE6C311}" destId="{46C49749-18D4-4D91-A103-1177D8ED8BB1}" srcOrd="0" destOrd="0" presId="urn:microsoft.com/office/officeart/2009/layout/CircleArrowProcess"/>
    <dgm:cxn modelId="{D6F5632B-24F2-4D79-AB42-08489380926C}" type="presParOf" srcId="{5B69D5B8-7688-4C07-8B44-44B80DFC42A4}" destId="{F4A1840B-502A-4A21-895D-A776418F997C}" srcOrd="0" destOrd="0" presId="urn:microsoft.com/office/officeart/2009/layout/CircleArrowProcess"/>
    <dgm:cxn modelId="{75A10708-ECD4-4EAD-B593-69E80D79C488}" type="presParOf" srcId="{F4A1840B-502A-4A21-895D-A776418F997C}" destId="{51544BA9-2178-4C21-A0F7-5B86287246BF}" srcOrd="0" destOrd="0" presId="urn:microsoft.com/office/officeart/2009/layout/CircleArrowProcess"/>
    <dgm:cxn modelId="{3A9262FE-719E-4C93-9E8B-88D6C749F8F5}" type="presParOf" srcId="{5B69D5B8-7688-4C07-8B44-44B80DFC42A4}" destId="{0AFB827E-E800-43A8-9EF5-144D785EB604}" srcOrd="1" destOrd="0" presId="urn:microsoft.com/office/officeart/2009/layout/CircleArrowProcess"/>
    <dgm:cxn modelId="{871AF598-D2E6-4C32-91CD-F6345FDF3E9A}" type="presParOf" srcId="{5B69D5B8-7688-4C07-8B44-44B80DFC42A4}" destId="{87F3F3BD-837D-48B5-A620-3362F63298C7}" srcOrd="2" destOrd="0" presId="urn:microsoft.com/office/officeart/2009/layout/CircleArrowProcess"/>
    <dgm:cxn modelId="{AD4F42F3-337D-4508-8878-2D58D62BBE24}" type="presParOf" srcId="{87F3F3BD-837D-48B5-A620-3362F63298C7}" destId="{2B72A8EE-7678-4A21-9B41-4DC1C6359A2F}" srcOrd="0" destOrd="0" presId="urn:microsoft.com/office/officeart/2009/layout/CircleArrowProcess"/>
    <dgm:cxn modelId="{CD48D963-D85A-4BA4-95C3-3DD82A6B287C}" type="presParOf" srcId="{5B69D5B8-7688-4C07-8B44-44B80DFC42A4}" destId="{23499E38-5AFD-4103-9818-71174F62BA38}" srcOrd="3" destOrd="0" presId="urn:microsoft.com/office/officeart/2009/layout/CircleArrowProcess"/>
    <dgm:cxn modelId="{FA472AAD-39FC-449A-92D1-46DFF321275F}" type="presParOf" srcId="{5B69D5B8-7688-4C07-8B44-44B80DFC42A4}" destId="{29D0216E-3356-4C80-A4C4-5FF97C407CB7}" srcOrd="4" destOrd="0" presId="urn:microsoft.com/office/officeart/2009/layout/CircleArrowProcess"/>
    <dgm:cxn modelId="{862238E6-67A4-43AB-B5AC-6A9884CDECC0}" type="presParOf" srcId="{29D0216E-3356-4C80-A4C4-5FF97C407CB7}" destId="{05477279-BFC4-49CA-940A-9A387D4D50F6}" srcOrd="0" destOrd="0" presId="urn:microsoft.com/office/officeart/2009/layout/CircleArrowProcess"/>
    <dgm:cxn modelId="{93F44921-F6DC-4D04-B636-C7F32B3F4EBF}" type="presParOf" srcId="{5B69D5B8-7688-4C07-8B44-44B80DFC42A4}" destId="{72A5A125-D944-40CB-A241-DFCD9E18A231}" srcOrd="5" destOrd="0" presId="urn:microsoft.com/office/officeart/2009/layout/CircleArrowProcess"/>
    <dgm:cxn modelId="{0AF6775C-5005-44F2-9E9A-EE06173BD585}" type="presParOf" srcId="{5B69D5B8-7688-4C07-8B44-44B80DFC42A4}" destId="{EC1CBD07-91EE-4621-A30D-173DEE6EEC9D}" srcOrd="6" destOrd="0" presId="urn:microsoft.com/office/officeart/2009/layout/CircleArrowProcess"/>
    <dgm:cxn modelId="{68C538FA-C561-414F-8F1C-F318DC6024EF}" type="presParOf" srcId="{EC1CBD07-91EE-4621-A30D-173DEE6EEC9D}" destId="{95489296-7B40-4950-848D-9CC8B35C199F}" srcOrd="0" destOrd="0" presId="urn:microsoft.com/office/officeart/2009/layout/CircleArrowProcess"/>
    <dgm:cxn modelId="{0DC14AB3-2137-440A-BF4A-1649C406685B}" type="presParOf" srcId="{5B69D5B8-7688-4C07-8B44-44B80DFC42A4}" destId="{C5D1E437-9A3E-4A25-9DDE-9360ADEDC837}" srcOrd="7" destOrd="0" presId="urn:microsoft.com/office/officeart/2009/layout/CircleArrowProcess"/>
    <dgm:cxn modelId="{C4F473E5-BEBA-4AE4-823A-989EC895E167}" type="presParOf" srcId="{5B69D5B8-7688-4C07-8B44-44B80DFC42A4}" destId="{2A7EF71C-12B7-4FC7-8A6E-1C9A623A7E5A}" srcOrd="8" destOrd="0" presId="urn:microsoft.com/office/officeart/2009/layout/CircleArrowProcess"/>
    <dgm:cxn modelId="{23C027E2-24E2-4251-9CE5-2A2640F4A38E}" type="presParOf" srcId="{2A7EF71C-12B7-4FC7-8A6E-1C9A623A7E5A}" destId="{F92C10D9-A42D-49D3-9165-7F1A2D6018BE}" srcOrd="0" destOrd="0" presId="urn:microsoft.com/office/officeart/2009/layout/CircleArrowProcess"/>
    <dgm:cxn modelId="{82DB8D1D-C906-41E4-B347-094BCBFE0BC9}" type="presParOf" srcId="{5B69D5B8-7688-4C07-8B44-44B80DFC42A4}" destId="{DA01F63E-EA81-4CBD-A5E8-CAD4F2855F49}" srcOrd="9" destOrd="0" presId="urn:microsoft.com/office/officeart/2009/layout/CircleArrowProcess"/>
    <dgm:cxn modelId="{F7795647-A32E-4342-9BFB-A879F6DEAA23}" type="presParOf" srcId="{5B69D5B8-7688-4C07-8B44-44B80DFC42A4}" destId="{7F8F9606-8A67-4BC8-A9FA-72FD38835F88}" srcOrd="10" destOrd="0" presId="urn:microsoft.com/office/officeart/2009/layout/CircleArrowProcess"/>
    <dgm:cxn modelId="{12E0C740-18AE-4CCA-B2ED-83281A7B1431}" type="presParOf" srcId="{7F8F9606-8A67-4BC8-A9FA-72FD38835F88}" destId="{BD1F8F32-6F4B-4776-BC34-4459048A2B44}" srcOrd="0" destOrd="0" presId="urn:microsoft.com/office/officeart/2009/layout/CircleArrowProcess"/>
    <dgm:cxn modelId="{493646CC-DCF4-4847-B671-7DD46A00D89C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pPr algn="ctr"/>
          <a:r>
            <a:rPr lang="uk-UA" sz="1600" b="1" dirty="0">
              <a:latin typeface="Times New Roman" pitchFamily="18" charset="0"/>
              <a:cs typeface="Times New Roman" pitchFamily="18" charset="0"/>
            </a:rPr>
            <a:t>Використання виховного потенціалу програми гуртка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Інноваційні методи патріотичного виховання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Реалізація соціально-освітніх проєктів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гуртківців у житті закладу, міста, громади, області, країни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Взаємодія з іншими соціальними інститутами, громадськими організаціям</a:t>
          </a:r>
          <a:r>
            <a: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FA5F9DA2-50E2-4F9F-ADFD-10872838872A}">
      <dgm:prSet custT="1"/>
      <dgm:spPr/>
      <dgm:t>
        <a:bodyPr/>
        <a:lstStyle/>
        <a:p>
          <a:pPr algn="l"/>
          <a:r>
            <a:rPr lang="uk-UA" sz="1600" b="1" dirty="0">
              <a:latin typeface="Times New Roman" pitchFamily="18" charset="0"/>
              <a:cs typeface="Times New Roman" pitchFamily="18" charset="0"/>
            </a:rPr>
            <a:t>Співпраця з музеями міста</a:t>
          </a:r>
        </a:p>
      </dgm:t>
    </dgm:pt>
    <dgm:pt modelId="{4BFC675D-B9A7-4A7B-811D-AEB4F6626272}" type="parTrans" cxnId="{37387635-0384-470C-B81A-DB4838B85DAC}">
      <dgm:prSet/>
      <dgm:spPr/>
      <dgm:t>
        <a:bodyPr/>
        <a:lstStyle/>
        <a:p>
          <a:endParaRPr lang="uk-UA"/>
        </a:p>
      </dgm:t>
    </dgm:pt>
    <dgm:pt modelId="{D51EC887-565D-47FB-8218-E2DBF3E9E45B}" type="sibTrans" cxnId="{37387635-0384-470C-B81A-DB4838B85DAC}">
      <dgm:prSet/>
      <dgm:spPr/>
      <dgm:t>
        <a:bodyPr/>
        <a:lstStyle/>
        <a:p>
          <a:endParaRPr lang="uk-UA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7" custScaleX="251522" custScaleY="155687" custLinFactNeighborX="33949" custLinFactNeighborY="-10167"/>
      <dgm:spPr/>
    </dgm:pt>
    <dgm:pt modelId="{0AFB827E-E800-43A8-9EF5-144D785EB604}" type="pres">
      <dgm:prSet presAssocID="{F64C792A-A2FC-4E6D-8533-A3C0AA533795}" presName="Parent1" presStyleLbl="revTx" presStyleIdx="0" presStyleCnt="7" custScaleX="336134" custScaleY="301448" custLinFactNeighborX="4973" custLinFactNeighborY="-47710">
        <dgm:presLayoutVars>
          <dgm:chMax val="1"/>
          <dgm:chPref val="1"/>
          <dgm:bulletEnabled val="1"/>
        </dgm:presLayoutVars>
      </dgm:prSet>
      <dgm:spPr/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7" custScaleX="291424" custScaleY="102873" custLinFactNeighborX="2660" custLinFactNeighborY="-1010"/>
      <dgm:spPr/>
    </dgm:pt>
    <dgm:pt modelId="{23499E38-5AFD-4103-9818-71174F62BA38}" type="pres">
      <dgm:prSet presAssocID="{F93882BB-AA6E-420F-849D-9494DB8BA700}" presName="Parent2" presStyleLbl="revTx" presStyleIdx="1" presStyleCnt="7" custScaleX="336134" custScaleY="130577" custLinFactNeighborX="0" custLinFactNeighborY="-38441">
        <dgm:presLayoutVars>
          <dgm:chMax val="1"/>
          <dgm:chPref val="1"/>
          <dgm:bulletEnabled val="1"/>
        </dgm:presLayoutVars>
      </dgm:prSet>
      <dgm:spPr/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7" custScaleX="305486" custScaleY="92984" custLinFactNeighborX="6974" custLinFactNeighborY="-15404"/>
      <dgm:spPr/>
    </dgm:pt>
    <dgm:pt modelId="{72A5A125-D944-40CB-A241-DFCD9E18A231}" type="pres">
      <dgm:prSet presAssocID="{4D2831A7-17CB-41AE-8FF6-768298043B71}" presName="Parent3" presStyleLbl="revTx" presStyleIdx="2" presStyleCnt="7" custScaleX="336134" custScaleY="195232" custLinFactNeighborX="5191" custLinFactNeighborY="-42679">
        <dgm:presLayoutVars>
          <dgm:chMax val="1"/>
          <dgm:chPref val="1"/>
          <dgm:bulletEnabled val="1"/>
        </dgm:presLayoutVars>
      </dgm:prSet>
      <dgm:spPr/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7" custScaleX="348367" custScaleY="116650" custLinFactNeighborX="20854" custLinFactNeighborY="2650"/>
      <dgm:spPr/>
    </dgm:pt>
    <dgm:pt modelId="{C5D1E437-9A3E-4A25-9DDE-9360ADEDC837}" type="pres">
      <dgm:prSet presAssocID="{E316073B-9FDC-4D7E-B522-649D989AFBDB}" presName="Parent4" presStyleLbl="revTx" presStyleIdx="3" presStyleCnt="7" custScaleX="336134">
        <dgm:presLayoutVars>
          <dgm:chMax val="1"/>
          <dgm:chPref val="1"/>
          <dgm:bulletEnabled val="1"/>
        </dgm:presLayoutVars>
      </dgm:prSet>
      <dgm:spPr/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7" custScaleX="161234" custScaleY="92619" custLinFactNeighborX="44330" custLinFactNeighborY="97387"/>
      <dgm:spPr/>
    </dgm:pt>
    <dgm:pt modelId="{DA01F63E-EA81-4CBD-A5E8-CAD4F2855F49}" type="pres">
      <dgm:prSet presAssocID="{687E306C-7B75-463C-9242-9D8AD60FD506}" presName="Parent5" presStyleLbl="revTx" presStyleIdx="4" presStyleCnt="7" custScaleX="331812" custScaleY="221510">
        <dgm:presLayoutVars>
          <dgm:chMax val="1"/>
          <dgm:chPref val="1"/>
          <dgm:bulletEnabled val="1"/>
        </dgm:presLayoutVars>
      </dgm:prSet>
      <dgm:spPr/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7" custScaleX="305873" custScaleY="99207" custLinFactNeighborX="26873" custLinFactNeighborY="7297"/>
      <dgm:spPr/>
    </dgm:pt>
    <dgm:pt modelId="{46C49749-18D4-4D91-A103-1177D8ED8BB1}" type="pres">
      <dgm:prSet presAssocID="{14FFF1FC-C0DD-43C3-A2E6-A4DF4FE6C311}" presName="Parent6" presStyleLbl="revTx" presStyleIdx="5" presStyleCnt="7" custScaleX="260076" custScaleY="220755" custLinFactY="25589" custLinFactNeighborX="-49" custLinFactNeighborY="100000">
        <dgm:presLayoutVars>
          <dgm:chMax val="1"/>
          <dgm:chPref val="1"/>
          <dgm:bulletEnabled val="1"/>
        </dgm:presLayoutVars>
      </dgm:prSet>
      <dgm:spPr/>
    </dgm:pt>
    <dgm:pt modelId="{8956E90B-87FE-48B6-8B48-C431F5B0689A}" type="pres">
      <dgm:prSet presAssocID="{FA5F9DA2-50E2-4F9F-ADFD-10872838872A}" presName="Accent7" presStyleCnt="0"/>
      <dgm:spPr/>
    </dgm:pt>
    <dgm:pt modelId="{45E9625E-A2D9-43AB-9321-E0457729D438}" type="pres">
      <dgm:prSet presAssocID="{FA5F9DA2-50E2-4F9F-ADFD-10872838872A}" presName="Accent" presStyleLbl="node1" presStyleIdx="6" presStyleCnt="7" custScaleX="181610" custLinFactY="-13174" custLinFactNeighborX="84336" custLinFactNeighborY="-100000"/>
      <dgm:spPr/>
    </dgm:pt>
    <dgm:pt modelId="{5A5B2A2D-124E-40B3-ADC6-B6D1F009DB82}" type="pres">
      <dgm:prSet presAssocID="{FA5F9DA2-50E2-4F9F-ADFD-10872838872A}" presName="Parent7" presStyleLbl="revTx" presStyleIdx="6" presStyleCnt="7" custFlipHor="1" custScaleX="207632" custScaleY="191985" custLinFactY="-191875" custLinFactNeighborX="80856" custLinFactNeighborY="-200000">
        <dgm:presLayoutVars>
          <dgm:chMax val="1"/>
          <dgm:chPref val="1"/>
          <dgm:bulletEnabled val="1"/>
        </dgm:presLayoutVars>
      </dgm:prSet>
      <dgm:spPr/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6EB5ED19-75C6-4F31-9395-117EBA8382BA}" type="presOf" srcId="{687E306C-7B75-463C-9242-9D8AD60FD506}" destId="{DA01F63E-EA81-4CBD-A5E8-CAD4F2855F49}" srcOrd="0" destOrd="0" presId="urn:microsoft.com/office/officeart/2009/layout/CircleArrowProcess"/>
    <dgm:cxn modelId="{566B3127-CFDD-4257-8E43-616544011515}" type="presOf" srcId="{E316073B-9FDC-4D7E-B522-649D989AFBDB}" destId="{C5D1E437-9A3E-4A25-9DDE-9360ADEDC837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37387635-0384-470C-B81A-DB4838B85DAC}" srcId="{03F6A4FA-A0DB-44DF-A3FC-A1E4FCDFA611}" destId="{FA5F9DA2-50E2-4F9F-ADFD-10872838872A}" srcOrd="6" destOrd="0" parTransId="{4BFC675D-B9A7-4A7B-811D-AEB4F6626272}" sibTransId="{D51EC887-565D-47FB-8218-E2DBF3E9E45B}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6530636B-0DD3-4D50-A179-32318E958E1C}" type="presOf" srcId="{4D2831A7-17CB-41AE-8FF6-768298043B71}" destId="{72A5A125-D944-40CB-A241-DFCD9E18A231}" srcOrd="0" destOrd="0" presId="urn:microsoft.com/office/officeart/2009/layout/CircleArrowProcess"/>
    <dgm:cxn modelId="{5DAD354F-0CE6-434E-88AD-96CAA0D8D993}" type="presOf" srcId="{F64C792A-A2FC-4E6D-8533-A3C0AA533795}" destId="{0AFB827E-E800-43A8-9EF5-144D785EB604}" srcOrd="0" destOrd="0" presId="urn:microsoft.com/office/officeart/2009/layout/CircleArrowProcess"/>
    <dgm:cxn modelId="{18E8E550-82EA-4B64-8E7A-8F8C1D943B84}" type="presOf" srcId="{F93882BB-AA6E-420F-849D-9494DB8BA700}" destId="{23499E38-5AFD-4103-9818-71174F62BA38}" srcOrd="0" destOrd="0" presId="urn:microsoft.com/office/officeart/2009/layout/CircleArrowProcess"/>
    <dgm:cxn modelId="{BC4FA183-8512-4E1E-8569-2817E1C4BBDB}" type="presOf" srcId="{14FFF1FC-C0DD-43C3-A2E6-A4DF4FE6C311}" destId="{46C49749-18D4-4D91-A103-1177D8ED8BB1}" srcOrd="0" destOrd="0" presId="urn:microsoft.com/office/officeart/2009/layout/CircleArrowProcess"/>
    <dgm:cxn modelId="{037EB385-0D81-4E1B-AD37-2B8616A5D10B}" type="presOf" srcId="{03F6A4FA-A0DB-44DF-A3FC-A1E4FCDFA611}" destId="{5B69D5B8-7688-4C07-8B44-44B80DFC42A4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946484DE-D073-438D-9FB9-8205C31BC4C9}" type="presOf" srcId="{FA5F9DA2-50E2-4F9F-ADFD-10872838872A}" destId="{5A5B2A2D-124E-40B3-ADC6-B6D1F009DB82}" srcOrd="0" destOrd="0" presId="urn:microsoft.com/office/officeart/2009/layout/CircleArrowProcess"/>
    <dgm:cxn modelId="{5CEBC14A-DA57-4B5E-9C36-D8FC562AA547}" type="presParOf" srcId="{5B69D5B8-7688-4C07-8B44-44B80DFC42A4}" destId="{F4A1840B-502A-4A21-895D-A776418F997C}" srcOrd="0" destOrd="0" presId="urn:microsoft.com/office/officeart/2009/layout/CircleArrowProcess"/>
    <dgm:cxn modelId="{55AC082C-83B3-47D8-9BE6-3C5C4D76FE59}" type="presParOf" srcId="{F4A1840B-502A-4A21-895D-A776418F997C}" destId="{51544BA9-2178-4C21-A0F7-5B86287246BF}" srcOrd="0" destOrd="0" presId="urn:microsoft.com/office/officeart/2009/layout/CircleArrowProcess"/>
    <dgm:cxn modelId="{043D6E24-6486-46F2-AB17-9045B5E54AFD}" type="presParOf" srcId="{5B69D5B8-7688-4C07-8B44-44B80DFC42A4}" destId="{0AFB827E-E800-43A8-9EF5-144D785EB604}" srcOrd="1" destOrd="0" presId="urn:microsoft.com/office/officeart/2009/layout/CircleArrowProcess"/>
    <dgm:cxn modelId="{5C176A30-10E2-466F-ADA1-08B8EE0FDE06}" type="presParOf" srcId="{5B69D5B8-7688-4C07-8B44-44B80DFC42A4}" destId="{87F3F3BD-837D-48B5-A620-3362F63298C7}" srcOrd="2" destOrd="0" presId="urn:microsoft.com/office/officeart/2009/layout/CircleArrowProcess"/>
    <dgm:cxn modelId="{DBCE0B7A-C573-4C2B-9434-192E2D45832C}" type="presParOf" srcId="{87F3F3BD-837D-48B5-A620-3362F63298C7}" destId="{2B72A8EE-7678-4A21-9B41-4DC1C6359A2F}" srcOrd="0" destOrd="0" presId="urn:microsoft.com/office/officeart/2009/layout/CircleArrowProcess"/>
    <dgm:cxn modelId="{64C751E1-0BB5-4B2C-B226-47CAC6ADB839}" type="presParOf" srcId="{5B69D5B8-7688-4C07-8B44-44B80DFC42A4}" destId="{23499E38-5AFD-4103-9818-71174F62BA38}" srcOrd="3" destOrd="0" presId="urn:microsoft.com/office/officeart/2009/layout/CircleArrowProcess"/>
    <dgm:cxn modelId="{623CC214-9F22-4EBC-82D1-15DD8A05C441}" type="presParOf" srcId="{5B69D5B8-7688-4C07-8B44-44B80DFC42A4}" destId="{29D0216E-3356-4C80-A4C4-5FF97C407CB7}" srcOrd="4" destOrd="0" presId="urn:microsoft.com/office/officeart/2009/layout/CircleArrowProcess"/>
    <dgm:cxn modelId="{8160E1F3-D507-4CC2-8A66-8DFE7BEDE580}" type="presParOf" srcId="{29D0216E-3356-4C80-A4C4-5FF97C407CB7}" destId="{05477279-BFC4-49CA-940A-9A387D4D50F6}" srcOrd="0" destOrd="0" presId="urn:microsoft.com/office/officeart/2009/layout/CircleArrowProcess"/>
    <dgm:cxn modelId="{BEEE4638-39AF-4512-99FD-2468C6081600}" type="presParOf" srcId="{5B69D5B8-7688-4C07-8B44-44B80DFC42A4}" destId="{72A5A125-D944-40CB-A241-DFCD9E18A231}" srcOrd="5" destOrd="0" presId="urn:microsoft.com/office/officeart/2009/layout/CircleArrowProcess"/>
    <dgm:cxn modelId="{8F570F1B-7DFF-47C7-B26A-67829259B2D6}" type="presParOf" srcId="{5B69D5B8-7688-4C07-8B44-44B80DFC42A4}" destId="{EC1CBD07-91EE-4621-A30D-173DEE6EEC9D}" srcOrd="6" destOrd="0" presId="urn:microsoft.com/office/officeart/2009/layout/CircleArrowProcess"/>
    <dgm:cxn modelId="{E9C13830-51A4-4604-9DC3-1A03957BDE56}" type="presParOf" srcId="{EC1CBD07-91EE-4621-A30D-173DEE6EEC9D}" destId="{95489296-7B40-4950-848D-9CC8B35C199F}" srcOrd="0" destOrd="0" presId="urn:microsoft.com/office/officeart/2009/layout/CircleArrowProcess"/>
    <dgm:cxn modelId="{13345B6E-8307-42EF-BD01-82441EC3C245}" type="presParOf" srcId="{5B69D5B8-7688-4C07-8B44-44B80DFC42A4}" destId="{C5D1E437-9A3E-4A25-9DDE-9360ADEDC837}" srcOrd="7" destOrd="0" presId="urn:microsoft.com/office/officeart/2009/layout/CircleArrowProcess"/>
    <dgm:cxn modelId="{AAD2ADFA-B2FB-4C94-9817-CBB48E28225B}" type="presParOf" srcId="{5B69D5B8-7688-4C07-8B44-44B80DFC42A4}" destId="{2A7EF71C-12B7-4FC7-8A6E-1C9A623A7E5A}" srcOrd="8" destOrd="0" presId="urn:microsoft.com/office/officeart/2009/layout/CircleArrowProcess"/>
    <dgm:cxn modelId="{531BF2E4-9068-4F81-A026-F00DDBB2F038}" type="presParOf" srcId="{2A7EF71C-12B7-4FC7-8A6E-1C9A623A7E5A}" destId="{F92C10D9-A42D-49D3-9165-7F1A2D6018BE}" srcOrd="0" destOrd="0" presId="urn:microsoft.com/office/officeart/2009/layout/CircleArrowProcess"/>
    <dgm:cxn modelId="{AA38E422-9220-4D52-BF41-345B6B732C90}" type="presParOf" srcId="{5B69D5B8-7688-4C07-8B44-44B80DFC42A4}" destId="{DA01F63E-EA81-4CBD-A5E8-CAD4F2855F49}" srcOrd="9" destOrd="0" presId="urn:microsoft.com/office/officeart/2009/layout/CircleArrowProcess"/>
    <dgm:cxn modelId="{F8FEA31A-A4B5-491B-B98E-95682AEFFE77}" type="presParOf" srcId="{5B69D5B8-7688-4C07-8B44-44B80DFC42A4}" destId="{7F8F9606-8A67-4BC8-A9FA-72FD38835F88}" srcOrd="10" destOrd="0" presId="urn:microsoft.com/office/officeart/2009/layout/CircleArrowProcess"/>
    <dgm:cxn modelId="{830C6BF8-AEA8-4EDF-A517-CEB7789A9C6B}" type="presParOf" srcId="{7F8F9606-8A67-4BC8-A9FA-72FD38835F88}" destId="{BD1F8F32-6F4B-4776-BC34-4459048A2B44}" srcOrd="0" destOrd="0" presId="urn:microsoft.com/office/officeart/2009/layout/CircleArrowProcess"/>
    <dgm:cxn modelId="{9DF1B903-39D4-49FB-9D13-68A2F1F70659}" type="presParOf" srcId="{5B69D5B8-7688-4C07-8B44-44B80DFC42A4}" destId="{46C49749-18D4-4D91-A103-1177D8ED8BB1}" srcOrd="11" destOrd="0" presId="urn:microsoft.com/office/officeart/2009/layout/CircleArrowProcess"/>
    <dgm:cxn modelId="{046D9B84-1837-41DB-B94B-8A33316DFD9C}" type="presParOf" srcId="{5B69D5B8-7688-4C07-8B44-44B80DFC42A4}" destId="{8956E90B-87FE-48B6-8B48-C431F5B0689A}" srcOrd="12" destOrd="0" presId="urn:microsoft.com/office/officeart/2009/layout/CircleArrowProcess"/>
    <dgm:cxn modelId="{CC1B12A6-5B30-43EA-9F5C-5F7B28B64B7D}" type="presParOf" srcId="{8956E90B-87FE-48B6-8B48-C431F5B0689A}" destId="{45E9625E-A2D9-43AB-9321-E0457729D438}" srcOrd="0" destOrd="0" presId="urn:microsoft.com/office/officeart/2009/layout/CircleArrowProcess"/>
    <dgm:cxn modelId="{F751B3A3-09BB-4E1B-8289-94FA04952AB7}" type="presParOf" srcId="{5B69D5B8-7688-4C07-8B44-44B80DFC42A4}" destId="{5A5B2A2D-124E-40B3-ADC6-B6D1F009DB82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Навчальний предмет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Організаця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проєктної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діяльності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pPr algn="ctr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життя гуртка, закладу в цілому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 організована діяльність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       </a:t>
          </a:r>
          <a:r>
            <a:rPr lang="uk-UA" sz="2400" b="1" dirty="0" err="1">
              <a:latin typeface="Times New Roman" pitchFamily="18" charset="0"/>
              <a:cs typeface="Times New Roman" pitchFamily="18" charset="0"/>
            </a:rPr>
            <a:t>Міжпредметна</a:t>
          </a:r>
          <a:r>
            <a:rPr lang="uk-UA" sz="2400" b="1" dirty="0">
              <a:latin typeface="Times New Roman" pitchFamily="18" charset="0"/>
              <a:cs typeface="Times New Roman" pitchFamily="18" charset="0"/>
            </a:rPr>
            <a:t> форма діяльності в рамках освітнього простору гуртка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450200" custScaleY="105356" custLinFactNeighborX="3505" custLinFactNeighborY="405"/>
      <dgm:spPr/>
    </dgm:pt>
    <dgm:pt modelId="{0AFB827E-E800-43A8-9EF5-144D785EB604}" type="pres">
      <dgm:prSet presAssocID="{F64C792A-A2FC-4E6D-8533-A3C0AA533795}" presName="Parent1" presStyleLbl="revTx" presStyleIdx="0" presStyleCnt="6" custScaleX="332210" custScaleY="232468" custLinFactNeighborX="317" custLinFactNeighborY="-42228">
        <dgm:presLayoutVars>
          <dgm:chMax val="1"/>
          <dgm:chPref val="1"/>
          <dgm:bulletEnabled val="1"/>
        </dgm:presLayoutVars>
      </dgm:prSet>
      <dgm:spPr/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454685" custScaleY="106547"/>
      <dgm:spPr/>
    </dgm:pt>
    <dgm:pt modelId="{23499E38-5AFD-4103-9818-71174F62BA38}" type="pres">
      <dgm:prSet presAssocID="{F93882BB-AA6E-420F-849D-9494DB8BA700}" presName="Parent2" presStyleLbl="revTx" presStyleIdx="1" presStyleCnt="6" custScaleX="329817" custLinFactX="-33659" custLinFactNeighborX="-100000" custLinFactNeighborY="-18236">
        <dgm:presLayoutVars>
          <dgm:chMax val="1"/>
          <dgm:chPref val="1"/>
          <dgm:bulletEnabled val="1"/>
        </dgm:presLayoutVars>
      </dgm:prSet>
      <dgm:spPr/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547230" custScaleY="116685" custLinFactNeighborX="-2510" custLinFactNeighborY="-1342"/>
      <dgm:spPr/>
    </dgm:pt>
    <dgm:pt modelId="{72A5A125-D944-40CB-A241-DFCD9E18A231}" type="pres">
      <dgm:prSet presAssocID="{4D2831A7-17CB-41AE-8FF6-768298043B71}" presName="Parent3" presStyleLbl="revTx" presStyleIdx="2" presStyleCnt="6" custScaleX="391126" custScaleY="189103" custLinFactX="81745" custLinFactNeighborX="100000" custLinFactNeighborY="-25502">
        <dgm:presLayoutVars>
          <dgm:chMax val="1"/>
          <dgm:chPref val="1"/>
          <dgm:bulletEnabled val="1"/>
        </dgm:presLayoutVars>
      </dgm:prSet>
      <dgm:spPr/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521741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476974" custScaleY="136946" custLinFactX="-100000" custLinFactNeighborX="-110905" custLinFactNeighborY="-472">
        <dgm:presLayoutVars>
          <dgm:chMax val="1"/>
          <dgm:chPref val="1"/>
          <dgm:bulletEnabled val="1"/>
        </dgm:presLayoutVars>
      </dgm:prSet>
      <dgm:spPr/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551452" custScaleY="109229" custLinFactNeighborX="27874" custLinFactNeighborY="-1833"/>
      <dgm:spPr/>
    </dgm:pt>
    <dgm:pt modelId="{DA01F63E-EA81-4CBD-A5E8-CAD4F2855F49}" type="pres">
      <dgm:prSet presAssocID="{687E306C-7B75-463C-9242-9D8AD60FD506}" presName="Parent5" presStyleLbl="revTx" presStyleIdx="4" presStyleCnt="6" custScaleX="578717" custScaleY="514062" custLinFactX="100000" custLinFactNeighborX="106877" custLinFactNeighborY="20928">
        <dgm:presLayoutVars>
          <dgm:chMax val="1"/>
          <dgm:chPref val="1"/>
          <dgm:bulletEnabled val="1"/>
        </dgm:presLayoutVars>
      </dgm:prSet>
      <dgm:spPr/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182535" custScaleY="76651" custLinFactNeighborX="-13720" custLinFactNeighborY="-44819"/>
      <dgm:spPr/>
    </dgm:pt>
    <dgm:pt modelId="{46C49749-18D4-4D91-A103-1177D8ED8BB1}" type="pres">
      <dgm:prSet presAssocID="{14FFF1FC-C0DD-43C3-A2E6-A4DF4FE6C311}" presName="Parent6" presStyleLbl="revTx" presStyleIdx="5" presStyleCnt="6" custScaleX="168441">
        <dgm:presLayoutVars>
          <dgm:chMax val="1"/>
          <dgm:chPref val="1"/>
          <dgm:bulletEnabled val="1"/>
        </dgm:presLayoutVars>
      </dgm:prSet>
      <dgm:spPr/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80730412-BF32-47D7-9751-ADFC34792DC4}" type="presOf" srcId="{F64C792A-A2FC-4E6D-8533-A3C0AA533795}" destId="{0AFB827E-E800-43A8-9EF5-144D785EB604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18739834-DF5B-4A81-8816-0D222518CFA8}" type="presOf" srcId="{E316073B-9FDC-4D7E-B522-649D989AFBDB}" destId="{C5D1E437-9A3E-4A25-9DDE-9360ADEDC837}" srcOrd="0" destOrd="0" presId="urn:microsoft.com/office/officeart/2009/layout/CircleArrowProcess"/>
    <dgm:cxn modelId="{1F1DCE38-CAF3-477D-A267-1CAAB14857F8}" type="presOf" srcId="{03F6A4FA-A0DB-44DF-A3FC-A1E4FCDFA611}" destId="{5B69D5B8-7688-4C07-8B44-44B80DFC42A4}" srcOrd="0" destOrd="0" presId="urn:microsoft.com/office/officeart/2009/layout/CircleArrowProcess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C0B1574C-800B-412A-A0BC-333C15D1DDEE}" type="presOf" srcId="{F93882BB-AA6E-420F-849D-9494DB8BA700}" destId="{23499E38-5AFD-4103-9818-71174F62BA38}" srcOrd="0" destOrd="0" presId="urn:microsoft.com/office/officeart/2009/layout/CircleArrowProcess"/>
    <dgm:cxn modelId="{2E9CDD82-E28C-48F4-80EF-BF58A866B54C}" type="presOf" srcId="{687E306C-7B75-463C-9242-9D8AD60FD506}" destId="{DA01F63E-EA81-4CBD-A5E8-CAD4F2855F49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53F07BB1-AB23-4CC5-A5A7-4F9B3BB8D46F}" type="presOf" srcId="{4D2831A7-17CB-41AE-8FF6-768298043B71}" destId="{72A5A125-D944-40CB-A241-DFCD9E18A231}" srcOrd="0" destOrd="0" presId="urn:microsoft.com/office/officeart/2009/layout/CircleArrowProcess"/>
    <dgm:cxn modelId="{12AEB5C5-DA9A-4BC9-ACC9-F2F1DCF87DC2}" type="presOf" srcId="{14FFF1FC-C0DD-43C3-A2E6-A4DF4FE6C311}" destId="{46C49749-18D4-4D91-A103-1177D8ED8BB1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473ADDE4-285A-4F1D-927A-05CC1A8BDFF1}" type="presParOf" srcId="{5B69D5B8-7688-4C07-8B44-44B80DFC42A4}" destId="{F4A1840B-502A-4A21-895D-A776418F997C}" srcOrd="0" destOrd="0" presId="urn:microsoft.com/office/officeart/2009/layout/CircleArrowProcess"/>
    <dgm:cxn modelId="{31F9A2C5-4EE8-4F66-A6FE-178552685D13}" type="presParOf" srcId="{F4A1840B-502A-4A21-895D-A776418F997C}" destId="{51544BA9-2178-4C21-A0F7-5B86287246BF}" srcOrd="0" destOrd="0" presId="urn:microsoft.com/office/officeart/2009/layout/CircleArrowProcess"/>
    <dgm:cxn modelId="{2992D6CF-916A-464B-825E-631685D44748}" type="presParOf" srcId="{5B69D5B8-7688-4C07-8B44-44B80DFC42A4}" destId="{0AFB827E-E800-43A8-9EF5-144D785EB604}" srcOrd="1" destOrd="0" presId="urn:microsoft.com/office/officeart/2009/layout/CircleArrowProcess"/>
    <dgm:cxn modelId="{9F4C8035-A111-4533-9C3E-8CE73639C21F}" type="presParOf" srcId="{5B69D5B8-7688-4C07-8B44-44B80DFC42A4}" destId="{87F3F3BD-837D-48B5-A620-3362F63298C7}" srcOrd="2" destOrd="0" presId="urn:microsoft.com/office/officeart/2009/layout/CircleArrowProcess"/>
    <dgm:cxn modelId="{526FB12A-7092-494E-BEB2-07414B9FA5FC}" type="presParOf" srcId="{87F3F3BD-837D-48B5-A620-3362F63298C7}" destId="{2B72A8EE-7678-4A21-9B41-4DC1C6359A2F}" srcOrd="0" destOrd="0" presId="urn:microsoft.com/office/officeart/2009/layout/CircleArrowProcess"/>
    <dgm:cxn modelId="{A502E9FB-F736-46EA-9F0E-7AAE47BD2098}" type="presParOf" srcId="{5B69D5B8-7688-4C07-8B44-44B80DFC42A4}" destId="{23499E38-5AFD-4103-9818-71174F62BA38}" srcOrd="3" destOrd="0" presId="urn:microsoft.com/office/officeart/2009/layout/CircleArrowProcess"/>
    <dgm:cxn modelId="{DA3B0031-5DCA-4229-B39E-23DD8727E497}" type="presParOf" srcId="{5B69D5B8-7688-4C07-8B44-44B80DFC42A4}" destId="{29D0216E-3356-4C80-A4C4-5FF97C407CB7}" srcOrd="4" destOrd="0" presId="urn:microsoft.com/office/officeart/2009/layout/CircleArrowProcess"/>
    <dgm:cxn modelId="{8317AC1C-E185-4D80-9CBE-B9A3D0E8FBD8}" type="presParOf" srcId="{29D0216E-3356-4C80-A4C4-5FF97C407CB7}" destId="{05477279-BFC4-49CA-940A-9A387D4D50F6}" srcOrd="0" destOrd="0" presId="urn:microsoft.com/office/officeart/2009/layout/CircleArrowProcess"/>
    <dgm:cxn modelId="{65DCDB53-08B8-4BD6-BADE-E201B230395E}" type="presParOf" srcId="{5B69D5B8-7688-4C07-8B44-44B80DFC42A4}" destId="{72A5A125-D944-40CB-A241-DFCD9E18A231}" srcOrd="5" destOrd="0" presId="urn:microsoft.com/office/officeart/2009/layout/CircleArrowProcess"/>
    <dgm:cxn modelId="{E8EE09A7-5DCD-4A82-8E33-20F95D0DE74D}" type="presParOf" srcId="{5B69D5B8-7688-4C07-8B44-44B80DFC42A4}" destId="{EC1CBD07-91EE-4621-A30D-173DEE6EEC9D}" srcOrd="6" destOrd="0" presId="urn:microsoft.com/office/officeart/2009/layout/CircleArrowProcess"/>
    <dgm:cxn modelId="{08286977-6DEE-4A32-B83F-D6B7BD2313D8}" type="presParOf" srcId="{EC1CBD07-91EE-4621-A30D-173DEE6EEC9D}" destId="{95489296-7B40-4950-848D-9CC8B35C199F}" srcOrd="0" destOrd="0" presId="urn:microsoft.com/office/officeart/2009/layout/CircleArrowProcess"/>
    <dgm:cxn modelId="{6554B321-63E1-4A57-AB7B-C1B3D4514078}" type="presParOf" srcId="{5B69D5B8-7688-4C07-8B44-44B80DFC42A4}" destId="{C5D1E437-9A3E-4A25-9DDE-9360ADEDC837}" srcOrd="7" destOrd="0" presId="urn:microsoft.com/office/officeart/2009/layout/CircleArrowProcess"/>
    <dgm:cxn modelId="{36AC918B-76A1-4E2F-92C2-26D55003A468}" type="presParOf" srcId="{5B69D5B8-7688-4C07-8B44-44B80DFC42A4}" destId="{2A7EF71C-12B7-4FC7-8A6E-1C9A623A7E5A}" srcOrd="8" destOrd="0" presId="urn:microsoft.com/office/officeart/2009/layout/CircleArrowProcess"/>
    <dgm:cxn modelId="{40E53CF0-CE96-4722-9783-DE8D154BBCCD}" type="presParOf" srcId="{2A7EF71C-12B7-4FC7-8A6E-1C9A623A7E5A}" destId="{F92C10D9-A42D-49D3-9165-7F1A2D6018BE}" srcOrd="0" destOrd="0" presId="urn:microsoft.com/office/officeart/2009/layout/CircleArrowProcess"/>
    <dgm:cxn modelId="{EE7343FC-F2E9-4AB0-8135-D596A1C61D33}" type="presParOf" srcId="{5B69D5B8-7688-4C07-8B44-44B80DFC42A4}" destId="{DA01F63E-EA81-4CBD-A5E8-CAD4F2855F49}" srcOrd="9" destOrd="0" presId="urn:microsoft.com/office/officeart/2009/layout/CircleArrowProcess"/>
    <dgm:cxn modelId="{FBCCC8A1-DB3B-4CFC-906D-10F9C8B6FBA7}" type="presParOf" srcId="{5B69D5B8-7688-4C07-8B44-44B80DFC42A4}" destId="{7F8F9606-8A67-4BC8-A9FA-72FD38835F88}" srcOrd="10" destOrd="0" presId="urn:microsoft.com/office/officeart/2009/layout/CircleArrowProcess"/>
    <dgm:cxn modelId="{C70938EB-B2A3-48DA-A351-F12D74D7D419}" type="presParOf" srcId="{7F8F9606-8A67-4BC8-A9FA-72FD38835F88}" destId="{BD1F8F32-6F4B-4776-BC34-4459048A2B44}" srcOrd="0" destOrd="0" presId="urn:microsoft.com/office/officeart/2009/layout/CircleArrowProcess"/>
    <dgm:cxn modelId="{14A841E6-0B0C-429E-87A6-5CE281D037C7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ДИРЕКТОР: загальний менеджмент, координація,          аналіз та узагальнення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директора, методисти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Популяризація інновацій. </a:t>
          </a:r>
          <a:r>
            <a:rPr lang="uk-UA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Модерація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“Лабораторії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виховної </a:t>
          </a:r>
          <a:r>
            <a:rPr lang="uk-UA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роботи”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Керівники гуртків відповідають за реалізацію  впровадження напрямів Програми в освітню систему гуртка.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      Облік проведених масових заходів, екскурсій, майстерок, аукціонів, виставок, результативності конкурсів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ПЕДРАДА</a:t>
          </a:r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DA8EE3BC-0147-4764-9F59-E2BE7ECED2E5}">
      <dgm:prSet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Моніторинг освітньої діяльності, реалізації проєктів та інновацій</a:t>
          </a:r>
        </a:p>
      </dgm:t>
    </dgm:pt>
    <dgm:pt modelId="{233E1EA4-A35A-4B21-BDB1-3F28F6ED37F3}" type="parTrans" cxnId="{1330D339-3C20-4A0B-832B-0FE43BFCFC47}">
      <dgm:prSet/>
      <dgm:spPr/>
      <dgm:t>
        <a:bodyPr/>
        <a:lstStyle/>
        <a:p>
          <a:endParaRPr lang="uk-UA"/>
        </a:p>
      </dgm:t>
    </dgm:pt>
    <dgm:pt modelId="{4846AD4F-FFDE-40A2-81E7-90F2674623A6}" type="sibTrans" cxnId="{1330D339-3C20-4A0B-832B-0FE43BFCFC47}">
      <dgm:prSet/>
      <dgm:spPr/>
      <dgm:t>
        <a:bodyPr/>
        <a:lstStyle/>
        <a:p>
          <a:endParaRPr lang="uk-UA"/>
        </a:p>
      </dgm:t>
    </dgm:pt>
    <dgm:pt modelId="{9DC65170-3A14-4625-AB03-CA699C981E4D}">
      <dgm:prSet/>
      <dgm:spPr/>
      <dgm:t>
        <a:bodyPr/>
        <a:lstStyle/>
        <a:p>
          <a:endParaRPr lang="uk-UA"/>
        </a:p>
      </dgm:t>
    </dgm:pt>
    <dgm:pt modelId="{912E68B0-B6C4-44F3-9C10-645A71549217}" type="parTrans" cxnId="{B946DA81-D402-4D4F-9B97-03F2C8333A4C}">
      <dgm:prSet/>
      <dgm:spPr/>
      <dgm:t>
        <a:bodyPr/>
        <a:lstStyle/>
        <a:p>
          <a:endParaRPr lang="uk-UA"/>
        </a:p>
      </dgm:t>
    </dgm:pt>
    <dgm:pt modelId="{94228088-9843-4AB8-A953-A0EC79A832D0}" type="sibTrans" cxnId="{B946DA81-D402-4D4F-9B97-03F2C8333A4C}">
      <dgm:prSet/>
      <dgm:spPr/>
      <dgm:t>
        <a:bodyPr/>
        <a:lstStyle/>
        <a:p>
          <a:endParaRPr lang="uk-UA"/>
        </a:p>
      </dgm:t>
    </dgm:pt>
    <dgm:pt modelId="{39B90CF9-7029-4094-AA9A-2F998166CCD9}">
      <dgm:prSet phldrT="[Текст]" custScaleX="391126" custScaleY="189103" custLinFactX="81745" custLinFactNeighborX="100000" custLinFactNeighborY="-25502"/>
      <dgm:spPr/>
      <dgm:t>
        <a:bodyPr/>
        <a:lstStyle/>
        <a:p>
          <a:endParaRPr lang="uk-UA"/>
        </a:p>
      </dgm:t>
    </dgm:pt>
    <dgm:pt modelId="{089955D3-8FB4-4DEF-B686-D8C7846DB361}" type="parTrans" cxnId="{D2156543-B21F-44B4-B28E-CB188F5D6E9D}">
      <dgm:prSet/>
      <dgm:spPr/>
      <dgm:t>
        <a:bodyPr/>
        <a:lstStyle/>
        <a:p>
          <a:endParaRPr lang="uk-UA"/>
        </a:p>
      </dgm:t>
    </dgm:pt>
    <dgm:pt modelId="{A84A2FFA-0E04-4A25-A91C-6E7F16BD58DB}" type="sibTrans" cxnId="{D2156543-B21F-44B4-B28E-CB188F5D6E9D}">
      <dgm:prSet/>
      <dgm:spPr/>
      <dgm:t>
        <a:bodyPr/>
        <a:lstStyle/>
        <a:p>
          <a:endParaRPr lang="uk-UA"/>
        </a:p>
      </dgm:t>
    </dgm:pt>
    <dgm:pt modelId="{FA92C585-DD38-413F-B509-90CDF7764D7D}">
      <dgm:prSet/>
      <dgm:spPr/>
      <dgm:t>
        <a:bodyPr/>
        <a:lstStyle/>
        <a:p>
          <a:endParaRPr lang="uk-UA"/>
        </a:p>
      </dgm:t>
    </dgm:pt>
    <dgm:pt modelId="{FB3E9506-BF3A-4119-94A5-01D7C089E666}" type="parTrans" cxnId="{EE4B8041-A357-4C49-82C6-970C877BDB36}">
      <dgm:prSet/>
      <dgm:spPr/>
      <dgm:t>
        <a:bodyPr/>
        <a:lstStyle/>
        <a:p>
          <a:endParaRPr lang="uk-UA"/>
        </a:p>
      </dgm:t>
    </dgm:pt>
    <dgm:pt modelId="{F327D212-81E3-40EE-956E-A2CF306065AA}" type="sibTrans" cxnId="{EE4B8041-A357-4C49-82C6-970C877BDB36}">
      <dgm:prSet/>
      <dgm:spPr/>
      <dgm:t>
        <a:bodyPr/>
        <a:lstStyle/>
        <a:p>
          <a:endParaRPr lang="uk-UA"/>
        </a:p>
      </dgm:t>
    </dgm:pt>
    <dgm:pt modelId="{CA0F36B2-B0DA-456E-8E27-53698013077A}">
      <dgm:prSet phldrT="[Текст]" custScaleX="243987" custScaleY="239937" custLinFactX="-33659" custLinFactNeighborX="-100000" custLinFactNeighborY="-18236"/>
      <dgm:spPr/>
      <dgm:t>
        <a:bodyPr/>
        <a:lstStyle/>
        <a:p>
          <a:endParaRPr lang="uk-UA"/>
        </a:p>
      </dgm:t>
    </dgm:pt>
    <dgm:pt modelId="{89C9A12B-548B-4329-BD10-E543B49342D4}" type="parTrans" cxnId="{70CBC464-5AF1-415C-80AB-33517A13B73A}">
      <dgm:prSet/>
      <dgm:spPr/>
      <dgm:t>
        <a:bodyPr/>
        <a:lstStyle/>
        <a:p>
          <a:endParaRPr lang="uk-UA"/>
        </a:p>
      </dgm:t>
    </dgm:pt>
    <dgm:pt modelId="{60123EB7-1B46-47BC-AC78-8BAA65968515}" type="sibTrans" cxnId="{70CBC464-5AF1-415C-80AB-33517A13B73A}">
      <dgm:prSet/>
      <dgm:spPr/>
      <dgm:t>
        <a:bodyPr/>
        <a:lstStyle/>
        <a:p>
          <a:endParaRPr lang="uk-UA"/>
        </a:p>
      </dgm:t>
    </dgm:pt>
    <dgm:pt modelId="{533ECA4B-78AE-4392-9AAB-84F3D579FE7F}">
      <dgm:prSet phldrT="[Текст]" custScaleX="243987" custScaleY="239937" custLinFactX="-33659" custLinFactNeighborX="-100000" custLinFactNeighborY="-18236"/>
      <dgm:spPr/>
      <dgm:t>
        <a:bodyPr/>
        <a:lstStyle/>
        <a:p>
          <a:endParaRPr lang="uk-UA"/>
        </a:p>
      </dgm:t>
    </dgm:pt>
    <dgm:pt modelId="{F50B8403-54AB-496C-878A-A11569778A7A}" type="parTrans" cxnId="{C5E72D1F-05DA-4E06-A36C-43B59731920A}">
      <dgm:prSet/>
      <dgm:spPr/>
      <dgm:t>
        <a:bodyPr/>
        <a:lstStyle/>
        <a:p>
          <a:endParaRPr lang="uk-UA"/>
        </a:p>
      </dgm:t>
    </dgm:pt>
    <dgm:pt modelId="{A66364B4-3E1F-431C-9200-40F05F178CCA}" type="sibTrans" cxnId="{C5E72D1F-05DA-4E06-A36C-43B59731920A}">
      <dgm:prSet/>
      <dgm:spPr/>
      <dgm:t>
        <a:bodyPr/>
        <a:lstStyle/>
        <a:p>
          <a:endParaRPr lang="uk-UA"/>
        </a:p>
      </dgm:t>
    </dgm:pt>
    <dgm:pt modelId="{E570463D-7FDF-45A7-8218-1075315FFD7C}">
      <dgm:prSet/>
      <dgm:spPr/>
      <dgm:t>
        <a:bodyPr/>
        <a:lstStyle/>
        <a:p>
          <a:endParaRPr lang="uk-UA"/>
        </a:p>
      </dgm:t>
    </dgm:pt>
    <dgm:pt modelId="{4BB7D4A7-08F2-4097-B4D4-3BD693913403}" type="parTrans" cxnId="{97C54ED7-E554-4285-83FA-2ADEABE454CC}">
      <dgm:prSet/>
      <dgm:spPr/>
      <dgm:t>
        <a:bodyPr/>
        <a:lstStyle/>
        <a:p>
          <a:endParaRPr lang="uk-UA"/>
        </a:p>
      </dgm:t>
    </dgm:pt>
    <dgm:pt modelId="{4E06FA42-5DFA-4C8E-8955-6006E5457CC4}" type="sibTrans" cxnId="{97C54ED7-E554-4285-83FA-2ADEABE454CC}">
      <dgm:prSet/>
      <dgm:spPr/>
      <dgm:t>
        <a:bodyPr/>
        <a:lstStyle/>
        <a:p>
          <a:endParaRPr lang="uk-UA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7" custScaleX="450200" custScaleY="105356" custLinFactNeighborX="3505" custLinFactNeighborY="405"/>
      <dgm:spPr/>
    </dgm:pt>
    <dgm:pt modelId="{0AFB827E-E800-43A8-9EF5-144D785EB604}" type="pres">
      <dgm:prSet presAssocID="{F64C792A-A2FC-4E6D-8533-A3C0AA533795}" presName="Parent1" presStyleLbl="revTx" presStyleIdx="0" presStyleCnt="7" custScaleX="551957" custScaleY="232468" custLinFactNeighborX="317" custLinFactNeighborY="-42228">
        <dgm:presLayoutVars>
          <dgm:chMax val="1"/>
          <dgm:chPref val="1"/>
          <dgm:bulletEnabled val="1"/>
        </dgm:presLayoutVars>
      </dgm:prSet>
      <dgm:spPr/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7" custScaleX="454685" custScaleY="93194"/>
      <dgm:spPr/>
    </dgm:pt>
    <dgm:pt modelId="{23499E38-5AFD-4103-9818-71174F62BA38}" type="pres">
      <dgm:prSet presAssocID="{F93882BB-AA6E-420F-849D-9494DB8BA700}" presName="Parent2" presStyleLbl="revTx" presStyleIdx="1" presStyleCnt="7" custScaleX="243987" custScaleY="239937" custLinFactX="-33659" custLinFactNeighborX="-100000" custLinFactNeighborY="-18236">
        <dgm:presLayoutVars>
          <dgm:chMax val="1"/>
          <dgm:chPref val="1"/>
          <dgm:bulletEnabled val="1"/>
        </dgm:presLayoutVars>
      </dgm:prSet>
      <dgm:spPr/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7" custScaleX="547230" custScaleY="116685" custLinFactNeighborX="-2510" custLinFactNeighborY="-1342"/>
      <dgm:spPr/>
    </dgm:pt>
    <dgm:pt modelId="{72A5A125-D944-40CB-A241-DFCD9E18A231}" type="pres">
      <dgm:prSet presAssocID="{4D2831A7-17CB-41AE-8FF6-768298043B71}" presName="Parent3" presStyleLbl="revTx" presStyleIdx="2" presStyleCnt="7" custScaleX="439542" custScaleY="173007" custLinFactX="100000" custLinFactNeighborX="120466" custLinFactNeighborY="-46172">
        <dgm:presLayoutVars>
          <dgm:chMax val="1"/>
          <dgm:chPref val="1"/>
          <dgm:bulletEnabled val="1"/>
        </dgm:presLayoutVars>
      </dgm:prSet>
      <dgm:spPr/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7" custScaleX="521741" custScaleY="116650" custLinFactNeighborX="-24300" custLinFactNeighborY="-19894"/>
      <dgm:spPr/>
    </dgm:pt>
    <dgm:pt modelId="{C5D1E437-9A3E-4A25-9DDE-9360ADEDC837}" type="pres">
      <dgm:prSet presAssocID="{E316073B-9FDC-4D7E-B522-649D989AFBDB}" presName="Parent4" presStyleLbl="revTx" presStyleIdx="3" presStyleCnt="7" custScaleX="432960" custScaleY="369294" custLinFactX="-39408" custLinFactY="111700" custLinFactNeighborX="-100000" custLinFactNeighborY="200000">
        <dgm:presLayoutVars>
          <dgm:chMax val="1"/>
          <dgm:chPref val="1"/>
          <dgm:bulletEnabled val="1"/>
        </dgm:presLayoutVars>
      </dgm:prSet>
      <dgm:spPr/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7" custScaleX="551452" custScaleY="109229" custLinFactNeighborX="64971" custLinFactNeighborY="-32477"/>
      <dgm:spPr/>
    </dgm:pt>
    <dgm:pt modelId="{DA01F63E-EA81-4CBD-A5E8-CAD4F2855F49}" type="pres">
      <dgm:prSet presAssocID="{687E306C-7B75-463C-9242-9D8AD60FD506}" presName="Parent5" presStyleLbl="revTx" presStyleIdx="4" presStyleCnt="7" custScaleX="582900" custScaleY="260647" custLinFactX="119089" custLinFactY="-43763" custLinFactNeighborX="200000" custLinFactNeighborY="-100000">
        <dgm:presLayoutVars>
          <dgm:chMax val="1"/>
          <dgm:chPref val="1"/>
          <dgm:bulletEnabled val="1"/>
        </dgm:presLayoutVars>
      </dgm:prSet>
      <dgm:spPr/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7" custFlipVert="1" custScaleX="499683" custScaleY="201582" custLinFactNeighborX="13290" custLinFactNeighborY="-26628"/>
      <dgm:spPr/>
    </dgm:pt>
    <dgm:pt modelId="{46C49749-18D4-4D91-A103-1177D8ED8BB1}" type="pres">
      <dgm:prSet presAssocID="{14FFF1FC-C0DD-43C3-A2E6-A4DF4FE6C311}" presName="Parent6" presStyleLbl="revTx" presStyleIdx="5" presStyleCnt="7" custScaleX="256238" custScaleY="304258" custLinFactX="100000" custLinFactNeighborX="117517" custLinFactNeighborY="-37020">
        <dgm:presLayoutVars>
          <dgm:chMax val="1"/>
          <dgm:chPref val="1"/>
          <dgm:bulletEnabled val="1"/>
        </dgm:presLayoutVars>
      </dgm:prSet>
      <dgm:spPr/>
    </dgm:pt>
    <dgm:pt modelId="{D139F81B-C391-49D8-9106-BE5F4D1C7803}" type="pres">
      <dgm:prSet presAssocID="{DA8EE3BC-0147-4764-9F59-E2BE7ECED2E5}" presName="Accent7" presStyleCnt="0"/>
      <dgm:spPr/>
    </dgm:pt>
    <dgm:pt modelId="{8AE69C80-93F2-4435-B3D3-1659751A17A3}" type="pres">
      <dgm:prSet presAssocID="{DA8EE3BC-0147-4764-9F59-E2BE7ECED2E5}" presName="Accent" presStyleLbl="node1" presStyleIdx="6" presStyleCnt="7" custScaleX="162878" custScaleY="112881" custLinFactX="6943" custLinFactNeighborX="100000" custLinFactNeighborY="-55653"/>
      <dgm:spPr/>
    </dgm:pt>
    <dgm:pt modelId="{6B832C69-3242-4C92-B134-A65F153FB913}" type="pres">
      <dgm:prSet presAssocID="{DA8EE3BC-0147-4764-9F59-E2BE7ECED2E5}" presName="Parent7" presStyleLbl="revTx" presStyleIdx="6" presStyleCnt="7" custScaleX="327736" custScaleY="206906" custLinFactX="-83922" custLinFactY="-300000" custLinFactNeighborX="-100000" custLinFactNeighborY="-360977">
        <dgm:presLayoutVars>
          <dgm:chMax val="1"/>
          <dgm:chPref val="1"/>
          <dgm:bulletEnabled val="1"/>
        </dgm:presLayoutVars>
      </dgm:prSet>
      <dgm:spPr/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9F3E3C19-1BCE-49EA-A9D6-1F9342A3BD38}" type="presOf" srcId="{14FFF1FC-C0DD-43C3-A2E6-A4DF4FE6C311}" destId="{46C49749-18D4-4D91-A103-1177D8ED8BB1}" srcOrd="0" destOrd="0" presId="urn:microsoft.com/office/officeart/2009/layout/CircleArrowProcess"/>
    <dgm:cxn modelId="{C5E72D1F-05DA-4E06-A36C-43B59731920A}" srcId="{03F6A4FA-A0DB-44DF-A3FC-A1E4FCDFA611}" destId="{533ECA4B-78AE-4392-9AAB-84F3D579FE7F}" srcOrd="12" destOrd="0" parTransId="{F50B8403-54AB-496C-878A-A11569778A7A}" sibTransId="{A66364B4-3E1F-431C-9200-40F05F178CCA}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1330D339-3C20-4A0B-832B-0FE43BFCFC47}" srcId="{03F6A4FA-A0DB-44DF-A3FC-A1E4FCDFA611}" destId="{DA8EE3BC-0147-4764-9F59-E2BE7ECED2E5}" srcOrd="6" destOrd="0" parTransId="{233E1EA4-A35A-4B21-BDB1-3F28F6ED37F3}" sibTransId="{4846AD4F-FFDE-40A2-81E7-90F2674623A6}"/>
    <dgm:cxn modelId="{F4095540-5D7F-4B76-9CC0-186A8418B98B}" type="presOf" srcId="{F93882BB-AA6E-420F-849D-9494DB8BA700}" destId="{23499E38-5AFD-4103-9818-71174F62BA38}" srcOrd="0" destOrd="0" presId="urn:microsoft.com/office/officeart/2009/layout/CircleArrowProcess"/>
    <dgm:cxn modelId="{EE4B8041-A357-4C49-82C6-970C877BDB36}" srcId="{03F6A4FA-A0DB-44DF-A3FC-A1E4FCDFA611}" destId="{FA92C585-DD38-413F-B509-90CDF7764D7D}" srcOrd="10" destOrd="0" parTransId="{FB3E9506-BF3A-4119-94A5-01D7C089E666}" sibTransId="{F327D212-81E3-40EE-956E-A2CF306065AA}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D2156543-B21F-44B4-B28E-CB188F5D6E9D}" srcId="{03F6A4FA-A0DB-44DF-A3FC-A1E4FCDFA611}" destId="{39B90CF9-7029-4094-AA9A-2F998166CCD9}" srcOrd="9" destOrd="0" parTransId="{089955D3-8FB4-4DEF-B686-D8C7846DB361}" sibTransId="{A84A2FFA-0E04-4A25-A91C-6E7F16BD58DB}"/>
    <dgm:cxn modelId="{70CBC464-5AF1-415C-80AB-33517A13B73A}" srcId="{03F6A4FA-A0DB-44DF-A3FC-A1E4FCDFA611}" destId="{CA0F36B2-B0DA-456E-8E27-53698013077A}" srcOrd="11" destOrd="0" parTransId="{89C9A12B-548B-4329-BD10-E543B49342D4}" sibTransId="{60123EB7-1B46-47BC-AC78-8BAA65968515}"/>
    <dgm:cxn modelId="{B946DA81-D402-4D4F-9B97-03F2C8333A4C}" srcId="{03F6A4FA-A0DB-44DF-A3FC-A1E4FCDFA611}" destId="{9DC65170-3A14-4625-AB03-CA699C981E4D}" srcOrd="7" destOrd="0" parTransId="{912E68B0-B6C4-44F3-9C10-645A71549217}" sibTransId="{94228088-9843-4AB8-A953-A0EC79A832D0}"/>
    <dgm:cxn modelId="{0B142F8C-BE37-4862-96D1-00F6028D6207}" type="presOf" srcId="{4D2831A7-17CB-41AE-8FF6-768298043B71}" destId="{72A5A125-D944-40CB-A241-DFCD9E18A231}" srcOrd="0" destOrd="0" presId="urn:microsoft.com/office/officeart/2009/layout/CircleArrowProcess"/>
    <dgm:cxn modelId="{ED877790-4D66-435E-A64A-3A52FD82859E}" type="presOf" srcId="{DA8EE3BC-0147-4764-9F59-E2BE7ECED2E5}" destId="{6B832C69-3242-4C92-B134-A65F153FB913}" srcOrd="0" destOrd="0" presId="urn:microsoft.com/office/officeart/2009/layout/CircleArrowProcess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FF3A04A4-AC8E-4FFE-8627-5F946550395E}" type="presOf" srcId="{687E306C-7B75-463C-9242-9D8AD60FD506}" destId="{DA01F63E-EA81-4CBD-A5E8-CAD4F2855F49}" srcOrd="0" destOrd="0" presId="urn:microsoft.com/office/officeart/2009/layout/CircleArrowProcess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829B56C1-CB6B-4740-B979-BFB37B4D549D}" type="presOf" srcId="{E316073B-9FDC-4D7E-B522-649D989AFBDB}" destId="{C5D1E437-9A3E-4A25-9DDE-9360ADEDC837}" srcOrd="0" destOrd="0" presId="urn:microsoft.com/office/officeart/2009/layout/CircleArrowProcess"/>
    <dgm:cxn modelId="{97C54ED7-E554-4285-83FA-2ADEABE454CC}" srcId="{03F6A4FA-A0DB-44DF-A3FC-A1E4FCDFA611}" destId="{E570463D-7FDF-45A7-8218-1075315FFD7C}" srcOrd="8" destOrd="0" parTransId="{4BB7D4A7-08F2-4097-B4D4-3BD693913403}" sibTransId="{4E06FA42-5DFA-4C8E-8955-6006E5457CC4}"/>
    <dgm:cxn modelId="{9C63F1D9-350C-4F59-90DE-1E6102253D79}" type="presOf" srcId="{03F6A4FA-A0DB-44DF-A3FC-A1E4FCDFA611}" destId="{5B69D5B8-7688-4C07-8B44-44B80DFC42A4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05B592F1-EE8F-4BE3-B69C-596013D7A333}" type="presOf" srcId="{F64C792A-A2FC-4E6D-8533-A3C0AA533795}" destId="{0AFB827E-E800-43A8-9EF5-144D785EB604}" srcOrd="0" destOrd="0" presId="urn:microsoft.com/office/officeart/2009/layout/CircleArrowProcess"/>
    <dgm:cxn modelId="{58F171B7-41F3-43F2-A08A-8838E97A0F97}" type="presParOf" srcId="{5B69D5B8-7688-4C07-8B44-44B80DFC42A4}" destId="{F4A1840B-502A-4A21-895D-A776418F997C}" srcOrd="0" destOrd="0" presId="urn:microsoft.com/office/officeart/2009/layout/CircleArrowProcess"/>
    <dgm:cxn modelId="{51F50A11-E10B-4601-940A-1D63A62B21EB}" type="presParOf" srcId="{F4A1840B-502A-4A21-895D-A776418F997C}" destId="{51544BA9-2178-4C21-A0F7-5B86287246BF}" srcOrd="0" destOrd="0" presId="urn:microsoft.com/office/officeart/2009/layout/CircleArrowProcess"/>
    <dgm:cxn modelId="{A505F744-D04A-49D5-9638-A549A4F79C25}" type="presParOf" srcId="{5B69D5B8-7688-4C07-8B44-44B80DFC42A4}" destId="{0AFB827E-E800-43A8-9EF5-144D785EB604}" srcOrd="1" destOrd="0" presId="urn:microsoft.com/office/officeart/2009/layout/CircleArrowProcess"/>
    <dgm:cxn modelId="{4467262C-1585-40FF-B29B-5FE6A7D9A817}" type="presParOf" srcId="{5B69D5B8-7688-4C07-8B44-44B80DFC42A4}" destId="{87F3F3BD-837D-48B5-A620-3362F63298C7}" srcOrd="2" destOrd="0" presId="urn:microsoft.com/office/officeart/2009/layout/CircleArrowProcess"/>
    <dgm:cxn modelId="{86393F3A-6626-4DC9-A0CC-DAA730EE5175}" type="presParOf" srcId="{87F3F3BD-837D-48B5-A620-3362F63298C7}" destId="{2B72A8EE-7678-4A21-9B41-4DC1C6359A2F}" srcOrd="0" destOrd="0" presId="urn:microsoft.com/office/officeart/2009/layout/CircleArrowProcess"/>
    <dgm:cxn modelId="{6F6012A2-2AAD-4F73-860B-A1A8682BF1FB}" type="presParOf" srcId="{5B69D5B8-7688-4C07-8B44-44B80DFC42A4}" destId="{23499E38-5AFD-4103-9818-71174F62BA38}" srcOrd="3" destOrd="0" presId="urn:microsoft.com/office/officeart/2009/layout/CircleArrowProcess"/>
    <dgm:cxn modelId="{E3A85A09-CC47-471E-8D0D-3BF28B723E56}" type="presParOf" srcId="{5B69D5B8-7688-4C07-8B44-44B80DFC42A4}" destId="{29D0216E-3356-4C80-A4C4-5FF97C407CB7}" srcOrd="4" destOrd="0" presId="urn:microsoft.com/office/officeart/2009/layout/CircleArrowProcess"/>
    <dgm:cxn modelId="{F07A179B-8FB4-4827-BB8B-3DD6784AAE9F}" type="presParOf" srcId="{29D0216E-3356-4C80-A4C4-5FF97C407CB7}" destId="{05477279-BFC4-49CA-940A-9A387D4D50F6}" srcOrd="0" destOrd="0" presId="urn:microsoft.com/office/officeart/2009/layout/CircleArrowProcess"/>
    <dgm:cxn modelId="{94B7941F-34D7-4B55-9F7D-6AE9B07AB840}" type="presParOf" srcId="{5B69D5B8-7688-4C07-8B44-44B80DFC42A4}" destId="{72A5A125-D944-40CB-A241-DFCD9E18A231}" srcOrd="5" destOrd="0" presId="urn:microsoft.com/office/officeart/2009/layout/CircleArrowProcess"/>
    <dgm:cxn modelId="{205A5220-1CE7-4AB3-AC06-7E3E8CFBAF82}" type="presParOf" srcId="{5B69D5B8-7688-4C07-8B44-44B80DFC42A4}" destId="{EC1CBD07-91EE-4621-A30D-173DEE6EEC9D}" srcOrd="6" destOrd="0" presId="urn:microsoft.com/office/officeart/2009/layout/CircleArrowProcess"/>
    <dgm:cxn modelId="{543D8629-2AC5-430E-83BF-AD52B4C6B6A2}" type="presParOf" srcId="{EC1CBD07-91EE-4621-A30D-173DEE6EEC9D}" destId="{95489296-7B40-4950-848D-9CC8B35C199F}" srcOrd="0" destOrd="0" presId="urn:microsoft.com/office/officeart/2009/layout/CircleArrowProcess"/>
    <dgm:cxn modelId="{82E60CEA-2AC6-47CD-9386-87517BE27C88}" type="presParOf" srcId="{5B69D5B8-7688-4C07-8B44-44B80DFC42A4}" destId="{C5D1E437-9A3E-4A25-9DDE-9360ADEDC837}" srcOrd="7" destOrd="0" presId="urn:microsoft.com/office/officeart/2009/layout/CircleArrowProcess"/>
    <dgm:cxn modelId="{30137525-07F0-45B6-BEAA-87663D8304A7}" type="presParOf" srcId="{5B69D5B8-7688-4C07-8B44-44B80DFC42A4}" destId="{2A7EF71C-12B7-4FC7-8A6E-1C9A623A7E5A}" srcOrd="8" destOrd="0" presId="urn:microsoft.com/office/officeart/2009/layout/CircleArrowProcess"/>
    <dgm:cxn modelId="{513BCFF9-2A8A-49A4-9328-817AD8F07220}" type="presParOf" srcId="{2A7EF71C-12B7-4FC7-8A6E-1C9A623A7E5A}" destId="{F92C10D9-A42D-49D3-9165-7F1A2D6018BE}" srcOrd="0" destOrd="0" presId="urn:microsoft.com/office/officeart/2009/layout/CircleArrowProcess"/>
    <dgm:cxn modelId="{DB46B39B-C56D-4954-BDA5-4866BD9EA99B}" type="presParOf" srcId="{5B69D5B8-7688-4C07-8B44-44B80DFC42A4}" destId="{DA01F63E-EA81-4CBD-A5E8-CAD4F2855F49}" srcOrd="9" destOrd="0" presId="urn:microsoft.com/office/officeart/2009/layout/CircleArrowProcess"/>
    <dgm:cxn modelId="{7E3316E8-C358-490B-AEC4-DEBB4B4D282C}" type="presParOf" srcId="{5B69D5B8-7688-4C07-8B44-44B80DFC42A4}" destId="{7F8F9606-8A67-4BC8-A9FA-72FD38835F88}" srcOrd="10" destOrd="0" presId="urn:microsoft.com/office/officeart/2009/layout/CircleArrowProcess"/>
    <dgm:cxn modelId="{035CD47B-ACCF-4F90-AB5C-9745C8823AAE}" type="presParOf" srcId="{7F8F9606-8A67-4BC8-A9FA-72FD38835F88}" destId="{BD1F8F32-6F4B-4776-BC34-4459048A2B44}" srcOrd="0" destOrd="0" presId="urn:microsoft.com/office/officeart/2009/layout/CircleArrowProcess"/>
    <dgm:cxn modelId="{7A488C7A-27B1-47E6-B94A-46226D7DCB61}" type="presParOf" srcId="{5B69D5B8-7688-4C07-8B44-44B80DFC42A4}" destId="{46C49749-18D4-4D91-A103-1177D8ED8BB1}" srcOrd="11" destOrd="0" presId="urn:microsoft.com/office/officeart/2009/layout/CircleArrowProcess"/>
    <dgm:cxn modelId="{D5A3E0F1-804C-4631-BF16-D3030087F992}" type="presParOf" srcId="{5B69D5B8-7688-4C07-8B44-44B80DFC42A4}" destId="{D139F81B-C391-49D8-9106-BE5F4D1C7803}" srcOrd="12" destOrd="0" presId="urn:microsoft.com/office/officeart/2009/layout/CircleArrowProcess"/>
    <dgm:cxn modelId="{C8CE40C1-A91B-47D1-88E3-09D5264A40CB}" type="presParOf" srcId="{D139F81B-C391-49D8-9106-BE5F4D1C7803}" destId="{8AE69C80-93F2-4435-B3D3-1659751A17A3}" srcOrd="0" destOrd="0" presId="urn:microsoft.com/office/officeart/2009/layout/CircleArrowProcess"/>
    <dgm:cxn modelId="{799C2BE8-F632-4726-BF53-489A53812192}" type="presParOf" srcId="{5B69D5B8-7688-4C07-8B44-44B80DFC42A4}" destId="{6B832C69-3242-4C92-B134-A65F153FB913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802582" y="-96558"/>
          <a:ext cx="2999981" cy="2201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1189368" y="208386"/>
          <a:ext cx="2178827" cy="103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Компетентнісний, діяльнісний, системний та особистісний підхід.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9368" y="208386"/>
        <a:ext cx="2178827" cy="1033452"/>
      </dsp:txXfrm>
    </dsp:sp>
    <dsp:sp modelId="{2B72A8EE-7678-4A21-9B41-4DC1C6359A2F}">
      <dsp:nvSpPr>
        <dsp:cNvPr id="0" name=""/>
        <dsp:cNvSpPr/>
      </dsp:nvSpPr>
      <dsp:spPr>
        <a:xfrm>
          <a:off x="627469" y="1060782"/>
          <a:ext cx="2416961" cy="1589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685307" y="1380706"/>
          <a:ext cx="2675396" cy="47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Вивчення національної історико-культурної спадщини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307" y="1380706"/>
        <a:ext cx="2675396" cy="477183"/>
      </dsp:txXfrm>
    </dsp:sp>
    <dsp:sp modelId="{05477279-BFC4-49CA-940A-9A387D4D50F6}">
      <dsp:nvSpPr>
        <dsp:cNvPr id="0" name=""/>
        <dsp:cNvSpPr/>
      </dsp:nvSpPr>
      <dsp:spPr>
        <a:xfrm>
          <a:off x="-82418" y="1825301"/>
          <a:ext cx="4590557" cy="174052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1189368" y="2172796"/>
          <a:ext cx="2822302" cy="6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Навчання традиційним народним ремеслам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9368" y="2172796"/>
        <a:ext cx="2822302" cy="643585"/>
      </dsp:txXfrm>
    </dsp:sp>
    <dsp:sp modelId="{95489296-7B40-4950-848D-9CC8B35C199F}">
      <dsp:nvSpPr>
        <dsp:cNvPr id="0" name=""/>
        <dsp:cNvSpPr/>
      </dsp:nvSpPr>
      <dsp:spPr>
        <a:xfrm>
          <a:off x="486188" y="2704594"/>
          <a:ext cx="2699522" cy="1740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772423" y="2959185"/>
          <a:ext cx="2123136" cy="123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Використання української усної, пісенної та хореографічної спадщини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2423" y="2959185"/>
        <a:ext cx="2123136" cy="1235359"/>
      </dsp:txXfrm>
    </dsp:sp>
    <dsp:sp modelId="{F92C10D9-A42D-49D3-9165-7F1A2D6018BE}">
      <dsp:nvSpPr>
        <dsp:cNvPr id="0" name=""/>
        <dsp:cNvSpPr/>
      </dsp:nvSpPr>
      <dsp:spPr>
        <a:xfrm>
          <a:off x="446282" y="3978627"/>
          <a:ext cx="4408030" cy="10869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1433787" y="4222900"/>
          <a:ext cx="2865891" cy="66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 родинами, родинні традиції та цінності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3787" y="4222900"/>
        <a:ext cx="2865891" cy="665111"/>
      </dsp:txXfrm>
    </dsp:sp>
    <dsp:sp modelId="{BD1F8F32-6F4B-4776-BC34-4459048A2B44}">
      <dsp:nvSpPr>
        <dsp:cNvPr id="0" name=""/>
        <dsp:cNvSpPr/>
      </dsp:nvSpPr>
      <dsp:spPr>
        <a:xfrm>
          <a:off x="667733" y="4793523"/>
          <a:ext cx="2338950" cy="9828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1132997" y="5085813"/>
          <a:ext cx="140198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Виховний потенціал конкурсів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2997" y="5085813"/>
        <a:ext cx="1401987" cy="415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1035099" y="-294780"/>
          <a:ext cx="3077674" cy="19051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1044613" y="106860"/>
          <a:ext cx="2295289" cy="1028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Використання виховного потенціалу програми гуртка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4613" y="106860"/>
        <a:ext cx="2295289" cy="1028822"/>
      </dsp:txXfrm>
    </dsp:sp>
    <dsp:sp modelId="{2B72A8EE-7678-4A21-9B41-4DC1C6359A2F}">
      <dsp:nvSpPr>
        <dsp:cNvPr id="0" name=""/>
        <dsp:cNvSpPr/>
      </dsp:nvSpPr>
      <dsp:spPr>
        <a:xfrm>
          <a:off x="68183" y="843372"/>
          <a:ext cx="3565923" cy="12588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669345" y="1134635"/>
          <a:ext cx="2295289" cy="4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Інноваційні методи патріотичного виховання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345" y="1134635"/>
        <a:ext cx="2295289" cy="445650"/>
      </dsp:txXfrm>
    </dsp:sp>
    <dsp:sp modelId="{05477279-BFC4-49CA-940A-9A387D4D50F6}">
      <dsp:nvSpPr>
        <dsp:cNvPr id="0" name=""/>
        <dsp:cNvSpPr/>
      </dsp:nvSpPr>
      <dsp:spPr>
        <a:xfrm>
          <a:off x="374870" y="1433897"/>
          <a:ext cx="3737989" cy="113787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1046102" y="1714393"/>
          <a:ext cx="2295289" cy="66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Реалізація соціально-освітніх проєктів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6102" y="1714393"/>
        <a:ext cx="2295289" cy="666314"/>
      </dsp:txXfrm>
    </dsp:sp>
    <dsp:sp modelId="{95489296-7B40-4950-848D-9CC8B35C199F}">
      <dsp:nvSpPr>
        <dsp:cNvPr id="0" name=""/>
        <dsp:cNvSpPr/>
      </dsp:nvSpPr>
      <dsp:spPr>
        <a:xfrm>
          <a:off x="-57574" y="2214580"/>
          <a:ext cx="4262690" cy="14274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669345" y="2727118"/>
          <a:ext cx="2295289" cy="3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Участь гуртківців у житті закладу, міста, громади, області, країни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345" y="2727118"/>
        <a:ext cx="2295289" cy="341293"/>
      </dsp:txXfrm>
    </dsp:sp>
    <dsp:sp modelId="{F92C10D9-A42D-49D3-9165-7F1A2D6018BE}">
      <dsp:nvSpPr>
        <dsp:cNvPr id="0" name=""/>
        <dsp:cNvSpPr/>
      </dsp:nvSpPr>
      <dsp:spPr>
        <a:xfrm>
          <a:off x="1714514" y="4224422"/>
          <a:ext cx="1972892" cy="113340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1025411" y="3223248"/>
          <a:ext cx="2265776" cy="75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411" y="3223248"/>
        <a:ext cx="2265776" cy="755999"/>
      </dsp:txXfrm>
    </dsp:sp>
    <dsp:sp modelId="{BD1F8F32-6F4B-4776-BC34-4459048A2B44}">
      <dsp:nvSpPr>
        <dsp:cNvPr id="0" name=""/>
        <dsp:cNvSpPr/>
      </dsp:nvSpPr>
      <dsp:spPr>
        <a:xfrm>
          <a:off x="276057" y="3786210"/>
          <a:ext cx="3742724" cy="121402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928691" y="4357718"/>
          <a:ext cx="1775927" cy="75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Взаємодія з іншими соціальними інститутами, громадськими організаціям</a:t>
          </a:r>
          <a:r>
            <a:rPr lang="uk-UA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8691" y="4357718"/>
        <a:ext cx="1775927" cy="753422"/>
      </dsp:txXfrm>
    </dsp:sp>
    <dsp:sp modelId="{45E9625E-A2D9-43AB-9321-E0457729D438}">
      <dsp:nvSpPr>
        <dsp:cNvPr id="0" name=""/>
        <dsp:cNvSpPr/>
      </dsp:nvSpPr>
      <dsp:spPr>
        <a:xfrm>
          <a:off x="2091327" y="3286151"/>
          <a:ext cx="1909164" cy="10517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B2A2D-124E-40B3-ADC6-B6D1F009DB82}">
      <dsp:nvSpPr>
        <dsp:cNvPr id="0" name=""/>
        <dsp:cNvSpPr/>
      </dsp:nvSpPr>
      <dsp:spPr>
        <a:xfrm flipH="1">
          <a:off x="2001517" y="3345296"/>
          <a:ext cx="1417814" cy="65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Співпраця з музеями міста</a:t>
          </a:r>
        </a:p>
      </dsp:txBody>
      <dsp:txXfrm>
        <a:off x="2001517" y="3345296"/>
        <a:ext cx="1417814" cy="655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987278" y="60917"/>
          <a:ext cx="6714651" cy="15715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2912142" y="183886"/>
          <a:ext cx="2765088" cy="96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Навчальний предмет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2142" y="183886"/>
        <a:ext cx="2765088" cy="966810"/>
      </dsp:txXfrm>
    </dsp:sp>
    <dsp:sp modelId="{2B72A8EE-7678-4A21-9B41-4DC1C6359A2F}">
      <dsp:nvSpPr>
        <dsp:cNvPr id="0" name=""/>
        <dsp:cNvSpPr/>
      </dsp:nvSpPr>
      <dsp:spPr>
        <a:xfrm>
          <a:off x="487208" y="903305"/>
          <a:ext cx="6781544" cy="1589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1390951" y="1418141"/>
          <a:ext cx="2745170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Організаця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проєктної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діяльності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0951" y="1418141"/>
        <a:ext cx="2745170" cy="415889"/>
      </dsp:txXfrm>
    </dsp:sp>
    <dsp:sp modelId="{05477279-BFC4-49CA-940A-9A387D4D50F6}">
      <dsp:nvSpPr>
        <dsp:cNvPr id="0" name=""/>
        <dsp:cNvSpPr/>
      </dsp:nvSpPr>
      <dsp:spPr>
        <a:xfrm>
          <a:off x="173973" y="1667825"/>
          <a:ext cx="8161836" cy="174052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4177036" y="2061084"/>
          <a:ext cx="3255464" cy="78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життя гуртка, закладу в цілому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7036" y="2061084"/>
        <a:ext cx="3255464" cy="786460"/>
      </dsp:txXfrm>
    </dsp:sp>
    <dsp:sp modelId="{95489296-7B40-4950-848D-9CC8B35C199F}">
      <dsp:nvSpPr>
        <dsp:cNvPr id="0" name=""/>
        <dsp:cNvSpPr/>
      </dsp:nvSpPr>
      <dsp:spPr>
        <a:xfrm>
          <a:off x="-12855" y="2547118"/>
          <a:ext cx="7781673" cy="1740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135591" y="3132653"/>
          <a:ext cx="3970004" cy="56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 організована діяльність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591" y="3132653"/>
        <a:ext cx="3970004" cy="569544"/>
      </dsp:txXfrm>
    </dsp:sp>
    <dsp:sp modelId="{F92C10D9-A42D-49D3-9165-7F1A2D6018BE}">
      <dsp:nvSpPr>
        <dsp:cNvPr id="0" name=""/>
        <dsp:cNvSpPr/>
      </dsp:nvSpPr>
      <dsp:spPr>
        <a:xfrm>
          <a:off x="595660" y="3433002"/>
          <a:ext cx="8224807" cy="162930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3575032" y="3295339"/>
          <a:ext cx="4816843" cy="213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       </a:t>
          </a:r>
          <a:r>
            <a:rPr lang="uk-UA" sz="2400" b="1" kern="1200" dirty="0" err="1">
              <a:latin typeface="Times New Roman" pitchFamily="18" charset="0"/>
              <a:cs typeface="Times New Roman" pitchFamily="18" charset="0"/>
            </a:rPr>
            <a:t>Міжпредметна</a:t>
          </a: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 форма діяльності в рамках освітнього простору гуртка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5032" y="3295339"/>
        <a:ext cx="4816843" cy="2137931"/>
      </dsp:txXfrm>
    </dsp:sp>
    <dsp:sp modelId="{BD1F8F32-6F4B-4776-BC34-4459048A2B44}">
      <dsp:nvSpPr>
        <dsp:cNvPr id="0" name=""/>
        <dsp:cNvSpPr/>
      </dsp:nvSpPr>
      <dsp:spPr>
        <a:xfrm>
          <a:off x="2533960" y="4061342"/>
          <a:ext cx="2338950" cy="9828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3175028" y="4928336"/>
          <a:ext cx="140198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5028" y="4928336"/>
        <a:ext cx="1401987" cy="415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1350985" y="-48955"/>
          <a:ext cx="5953534" cy="13933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2246812" y="59911"/>
          <a:ext cx="4073361" cy="8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ДИРЕКТОР: загальний менеджмент, координація,          аналіз та узагальнення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6812" y="59911"/>
        <a:ext cx="4073361" cy="857460"/>
      </dsp:txXfrm>
    </dsp:sp>
    <dsp:sp modelId="{2B72A8EE-7678-4A21-9B41-4DC1C6359A2F}">
      <dsp:nvSpPr>
        <dsp:cNvPr id="0" name=""/>
        <dsp:cNvSpPr/>
      </dsp:nvSpPr>
      <dsp:spPr>
        <a:xfrm>
          <a:off x="907599" y="785816"/>
          <a:ext cx="6012845" cy="123252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2025607" y="896073"/>
          <a:ext cx="1800588" cy="885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директора, методисти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5607" y="896073"/>
        <a:ext cx="1800588" cy="885009"/>
      </dsp:txXfrm>
    </dsp:sp>
    <dsp:sp modelId="{05477279-BFC4-49CA-940A-9A387D4D50F6}">
      <dsp:nvSpPr>
        <dsp:cNvPr id="0" name=""/>
        <dsp:cNvSpPr/>
      </dsp:nvSpPr>
      <dsp:spPr>
        <a:xfrm>
          <a:off x="629869" y="1375909"/>
          <a:ext cx="7236678" cy="154320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4286283" y="1677909"/>
          <a:ext cx="3243755" cy="63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Популяризація інновацій. </a:t>
          </a:r>
          <a:r>
            <a:rPr lang="uk-UA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Модерація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“Лабораторії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виховної </a:t>
          </a:r>
          <a:r>
            <a:rPr lang="uk-UA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роботи”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6283" y="1677909"/>
        <a:ext cx="3243755" cy="638137"/>
      </dsp:txXfrm>
    </dsp:sp>
    <dsp:sp modelId="{95489296-7B40-4950-848D-9CC8B35C199F}">
      <dsp:nvSpPr>
        <dsp:cNvPr id="0" name=""/>
        <dsp:cNvSpPr/>
      </dsp:nvSpPr>
      <dsp:spPr>
        <a:xfrm>
          <a:off x="142870" y="1892226"/>
          <a:ext cx="6899607" cy="15427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1285884" y="3397362"/>
          <a:ext cx="3195181" cy="1362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Керівники гуртків відповідають за реалізацію  впровадження напрямів Програми в освітню систему гуртка.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5884" y="3397362"/>
        <a:ext cx="3195181" cy="1362143"/>
      </dsp:txXfrm>
    </dsp:sp>
    <dsp:sp modelId="{F92C10D9-A42D-49D3-9165-7F1A2D6018BE}">
      <dsp:nvSpPr>
        <dsp:cNvPr id="0" name=""/>
        <dsp:cNvSpPr/>
      </dsp:nvSpPr>
      <dsp:spPr>
        <a:xfrm>
          <a:off x="1494335" y="2535168"/>
          <a:ext cx="7292511" cy="14445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4090159" y="2678040"/>
          <a:ext cx="4301716" cy="96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      Облік проведених масових заходів, екскурсій, майстерок, аукціонів, виставок, результативності конкурсів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0159" y="2678040"/>
        <a:ext cx="4301716" cy="961398"/>
      </dsp:txXfrm>
    </dsp:sp>
    <dsp:sp modelId="{BD1F8F32-6F4B-4776-BC34-4459048A2B44}">
      <dsp:nvSpPr>
        <dsp:cNvPr id="0" name=""/>
        <dsp:cNvSpPr/>
      </dsp:nvSpPr>
      <dsp:spPr>
        <a:xfrm flipV="1">
          <a:off x="785817" y="2763265"/>
          <a:ext cx="6607907" cy="26659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4572029" y="3752775"/>
          <a:ext cx="1890998" cy="112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ПЕДРАДА</a:t>
          </a:r>
        </a:p>
      </dsp:txBody>
      <dsp:txXfrm>
        <a:off x="4572029" y="3752775"/>
        <a:ext cx="1890998" cy="1122257"/>
      </dsp:txXfrm>
    </dsp:sp>
    <dsp:sp modelId="{8AE69C80-93F2-4435-B3D3-1659751A17A3}">
      <dsp:nvSpPr>
        <dsp:cNvPr id="0" name=""/>
        <dsp:cNvSpPr/>
      </dsp:nvSpPr>
      <dsp:spPr>
        <a:xfrm>
          <a:off x="4572027" y="3929085"/>
          <a:ext cx="1850498" cy="12830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2C69-3242-4C92-B134-A65F153FB913}">
      <dsp:nvSpPr>
        <dsp:cNvPr id="0" name=""/>
        <dsp:cNvSpPr/>
      </dsp:nvSpPr>
      <dsp:spPr>
        <a:xfrm>
          <a:off x="1714515" y="2392289"/>
          <a:ext cx="2418643" cy="763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Моніторинг освітньої діяльності, реалізації проєктів та інновацій</a:t>
          </a:r>
        </a:p>
      </dsp:txBody>
      <dsp:txXfrm>
        <a:off x="1714515" y="2392289"/>
        <a:ext cx="2418643" cy="76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53535699-8FBF-4CC7-A4A3-0DAA5EB2CEB8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6052566-FF90-491C-B147-9650A7FEA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2566-FF90-491C-B147-9650A7FEABA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2566-FF90-491C-B147-9650A7FEABA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virtyalmetodkabinet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fe.ua/uploads/news_2015/08/Rulikov_Nezavisimos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" y="116632"/>
            <a:ext cx="90201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8604"/>
            <a:ext cx="7992888" cy="379248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МЕТОДИЧНА МОДЕЛЬ ПЕРЕЯСЛАВСЬКОГО БУДИНКУ ХУДОЖНЬОЇ ТВОРЧОСТІ ДІТЕЙ, ЮНАЦТВА ТА МОЛОДІ </a:t>
            </a:r>
          </a:p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НАЦІОНАЛЬНО-ПАТРІОТИЧНОГО ВИХОВАННЯ </a:t>
            </a:r>
          </a:p>
          <a:p>
            <a:r>
              <a:rPr 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«УКРАЇНЕЦЬ. ГРОМАДЯНИН. ПАТРІОТ»</a:t>
            </a:r>
            <a:endParaRPr lang="ru-RU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108521" y="548680"/>
            <a:ext cx="8824112" cy="6120680"/>
            <a:chOff x="-1344" y="912"/>
            <a:chExt cx="6940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150"/>
              <a:ext cx="3760" cy="434"/>
              <a:chOff x="980" y="1150"/>
              <a:chExt cx="3760" cy="434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150"/>
                <a:ext cx="3444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Повага до Державних символів та</a:t>
                </a:r>
              </a:p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народних традицій. Участь гуртківців в</a:t>
                </a:r>
              </a:p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управлінських рішеннях закладу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200" y="1704"/>
              <a:ext cx="4396" cy="340"/>
              <a:chOff x="1200" y="1704"/>
              <a:chExt cx="4396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4060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/>
                  <a:t>.</a:t>
                </a:r>
                <a:endParaRPr lang="en-US" b="1" dirty="0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339"/>
              <a:chOff x="1289" y="2160"/>
              <a:chExt cx="4041" cy="339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Патріотична оцінка історичної минувшини та сучасних подій в Україні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Чиста українська мова, використання української музичної,  пісенної, усної  народної творчості та фольклору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475" cy="412"/>
              <a:chOff x="921" y="3143"/>
              <a:chExt cx="4475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415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Народознавча та патріотична тематика творчих </a:t>
                </a:r>
              </a:p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та дослідницьких робіт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938" y="1856889"/>
            <a:ext cx="3669862" cy="352737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85719" y="2931119"/>
            <a:ext cx="3666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Патріотичний «дух» закладу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43306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Використання національної та народної символіки в одязі та оформленні закладу</a:t>
            </a: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0" y="428604"/>
            <a:ext cx="9037719" cy="6120680"/>
            <a:chOff x="-1344" y="912"/>
            <a:chExt cx="7108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245"/>
              <a:ext cx="4784" cy="475"/>
              <a:chOff x="980" y="1245"/>
              <a:chExt cx="4784" cy="475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4468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Відзначення важливих державних свят та пам`ятних дат: День Незалежності, День Героїв, День Гідності та Свободи, День ЗСУ та ін.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200" y="1704"/>
              <a:ext cx="4452" cy="349"/>
              <a:chOff x="1200" y="1704"/>
              <a:chExt cx="4452" cy="349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4116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Зустрічі із воїнами, внутрішньо переміщеними особами та волонтерами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339"/>
              <a:chOff x="1289" y="2160"/>
              <a:chExt cx="4041" cy="339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Екскурсії до музеїв  та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пам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`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ятних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місць. Віртуальні екскурсії та подорожі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Волонтерство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: виготовлення сувенірів для воїнів, збір кришечок, аукціони та виставки-продажі дитячих робіт.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702" cy="412"/>
              <a:chOff x="921" y="3143"/>
              <a:chExt cx="4702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25"/>
                <a:ext cx="4386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endParaRPr lang="en-US" b="1" dirty="0"/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89" y="2145132"/>
            <a:ext cx="3669862" cy="360786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85720" y="2931119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Спеціально організована діяльність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5286388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Вшанування народних свят та обрядів відповідно до календарної сезонності</a:t>
            </a: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108521" y="548680"/>
            <a:ext cx="9290747" cy="6120680"/>
            <a:chOff x="-1344" y="912"/>
            <a:chExt cx="7307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020"/>
              <a:ext cx="4560" cy="564"/>
              <a:chOff x="980" y="1020"/>
              <a:chExt cx="4560" cy="564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020"/>
                <a:ext cx="4244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Календарне планування освітньої діяльності з огляду на календар державних, міжнародних та традиційних народних дат,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200" y="1639"/>
              <a:ext cx="4564" cy="405"/>
              <a:chOff x="1200" y="1639"/>
              <a:chExt cx="4564" cy="405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639"/>
                <a:ext cx="4228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Трансформація тематики практичних робіт гуртківців, перевага національно-патріотичній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289" y="2160"/>
              <a:ext cx="4475" cy="421"/>
              <a:chOff x="1289" y="2160"/>
              <a:chExt cx="4475" cy="421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4168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Демократизація гуртка: спільне вироблення правил, прийняття рішень щодо планування, розробка гурткових проєктів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Використання  в освітній роботі української музики, фольклору, народної творчості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5042" cy="412"/>
              <a:chOff x="921" y="3143"/>
              <a:chExt cx="5042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4726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Патріотично-мотивуючі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хвилинки-налашування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перед </a:t>
                </a:r>
              </a:p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початком роботи гуртка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504" y="2197821"/>
            <a:ext cx="3669862" cy="3604205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0" y="2928934"/>
            <a:ext cx="3380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Патріотичний контент щоденної освітньої діяльності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ПРІОРИТЕТИ РЕАЛІЗАЦІЇ ЦІЛЬОВОЇ ПРОГРАМИ</a:t>
            </a:r>
            <a:b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«УКРАЇНЕЦЬ. ГРОМАДЯНИН. ПАТРІОТ.»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000240"/>
            <a:ext cx="8643997" cy="4857760"/>
          </a:xfrm>
        </p:spPr>
        <p:txBody>
          <a:bodyPr>
            <a:normAutofit fontScale="62500" lnSpcReduction="20000"/>
          </a:bodyPr>
          <a:lstStyle/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Пріоритет1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. Створення системи інформаційно-методичного забезпечення.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2.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 Формування духовних цінностей українського патріота: почуття патріотизму, національної свідомості, любові до українського народу, його історії, Української Держави, рідної землі, родини, гордості за її минуле і сучасне на прикладах героїчної історії українського народу та кращих зразків культурної спадщини; відновлення і вшанування національної пам’яті.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3.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  Розвиток духовно-моральних якостей, забезпечення сприятливих умов для самореалізації особистості відповідно до її інтересів та можливостей.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4.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 Формування мовної культури, оволодіння та вживання української мови як духовного коду нації.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5.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 Виховання правової культури, поваги до Конституції України, Законів України, державної символіки - Герба, Прапора, Гімну України та історичних святинь.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6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b="1" dirty="0" err="1">
                <a:latin typeface="Times New Roman" pitchFamily="18" charset="0"/>
                <a:cs typeface="Times New Roman" pitchFamily="18" charset="0"/>
              </a:rPr>
              <a:t>Екологізація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 освітнього процесу.</a:t>
            </a:r>
          </a:p>
          <a:p>
            <a:r>
              <a:rPr lang="uk-UA" sz="2900" b="1" i="1" dirty="0">
                <a:latin typeface="Times New Roman" pitchFamily="18" charset="0"/>
                <a:cs typeface="Times New Roman" pitchFamily="18" charset="0"/>
              </a:rPr>
              <a:t>Пріоритет 7</a:t>
            </a: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. Формування громадянської активності та досвіду соціальної діяльності.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207167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системи інформаційно-методичного забезпечення</a:t>
            </a:r>
          </a:p>
        </p:txBody>
      </p:sp>
      <p:pic>
        <p:nvPicPr>
          <p:cNvPr id="4" name="Picture 3" descr="C:\Users\BB3F~1\AppData\Local\Temp\Rar$DIa0.990\315900554_1144455306179030_208376989437098495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581"/>
          <a:stretch>
            <a:fillRect/>
          </a:stretch>
        </p:blipFill>
        <p:spPr bwMode="auto">
          <a:xfrm>
            <a:off x="562722" y="2357430"/>
            <a:ext cx="3857652" cy="2143140"/>
          </a:xfrm>
          <a:prstGeom prst="rect">
            <a:avLst/>
          </a:prstGeom>
          <a:noFill/>
        </p:spPr>
      </p:pic>
      <p:pic>
        <p:nvPicPr>
          <p:cNvPr id="5" name="Picture 3" descr="E:\Бхт фото всякі\DSC_7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99" y="2371097"/>
            <a:ext cx="3741171" cy="2143140"/>
          </a:xfrm>
          <a:prstGeom prst="rect">
            <a:avLst/>
          </a:prstGeom>
          <a:noFill/>
        </p:spPr>
      </p:pic>
      <p:pic>
        <p:nvPicPr>
          <p:cNvPr id="1026" name="Picture 2" descr="D:\Фото БХТ\Фото колектив 2022\277783434_996950357596193_4829136003916077294_n.jpg"/>
          <p:cNvPicPr>
            <a:picLocks noChangeAspect="1" noChangeArrowheads="1"/>
          </p:cNvPicPr>
          <p:nvPr/>
        </p:nvPicPr>
        <p:blipFill>
          <a:blip r:embed="rId4" cstate="print"/>
          <a:srcRect t="16399"/>
          <a:stretch>
            <a:fillRect/>
          </a:stretch>
        </p:blipFill>
        <p:spPr bwMode="auto">
          <a:xfrm>
            <a:off x="562722" y="4580730"/>
            <a:ext cx="3857652" cy="2106732"/>
          </a:xfrm>
          <a:prstGeom prst="rect">
            <a:avLst/>
          </a:prstGeom>
          <a:noFill/>
        </p:spPr>
      </p:pic>
      <p:pic>
        <p:nvPicPr>
          <p:cNvPr id="9" name="Picture 8" descr="P10803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4" y="4572008"/>
            <a:ext cx="3744417" cy="21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42873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u="sng" dirty="0">
              <a:hlinkClick r:id="rId6"/>
            </a:endParaRPr>
          </a:p>
          <a:p>
            <a:r>
              <a:rPr lang="uk-UA" b="1" u="sng" dirty="0">
                <a:hlinkClick r:id="rId6"/>
              </a:rPr>
              <a:t>Робота Творчої академії майстерності педагогів – лабораторія виховної роботи</a:t>
            </a:r>
          </a:p>
          <a:p>
            <a:r>
              <a:rPr lang="uk-UA" b="1" u="sng" dirty="0">
                <a:hlinkClick r:id="rId6"/>
              </a:rPr>
              <a:t>Віртуальний методичний кабінет https://sites.google.com/view/virtyalmetodkabinet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50017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духовних цінностей українського патріота</a:t>
            </a:r>
          </a:p>
        </p:txBody>
      </p:sp>
      <p:pic>
        <p:nvPicPr>
          <p:cNvPr id="2051" name="Picture 3" descr="C:\Users\BB3F~1\AppData\Local\Temp\Rar$DIa0.279\Без_имени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04" cy="4904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214311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сприятливих умов для самореалізації особистості вихованців відповідно до їх інтересів та можливостей</a:t>
            </a:r>
          </a:p>
        </p:txBody>
      </p:sp>
      <p:pic>
        <p:nvPicPr>
          <p:cNvPr id="3074" name="Picture 2" descr="C:\Users\BB3F~1\AppData\Local\Temp\Rar$DIa0.104\1700904708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32" r="38191"/>
          <a:stretch>
            <a:fillRect/>
          </a:stretch>
        </p:blipFill>
        <p:spPr bwMode="auto">
          <a:xfrm>
            <a:off x="7335518" y="4001365"/>
            <a:ext cx="1750543" cy="2024055"/>
          </a:xfrm>
          <a:prstGeom prst="rect">
            <a:avLst/>
          </a:prstGeom>
          <a:noFill/>
        </p:spPr>
      </p:pic>
      <p:pic>
        <p:nvPicPr>
          <p:cNvPr id="2" name="Picture 2" descr="C:\Users\BB3F~1\AppData\Local\Temp\Rar$DIa0.927\DSC_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40" y="1813950"/>
            <a:ext cx="4664288" cy="2736304"/>
          </a:xfrm>
          <a:prstGeom prst="rect">
            <a:avLst/>
          </a:prstGeom>
          <a:noFill/>
        </p:spPr>
      </p:pic>
      <p:pic>
        <p:nvPicPr>
          <p:cNvPr id="3076" name="Picture 4" descr="D:\Фото БХТ\фото для Ірини Іванівни\43115233_272326686725234_8253523380095942656_n.jpg"/>
          <p:cNvPicPr>
            <a:picLocks noChangeAspect="1" noChangeArrowheads="1"/>
          </p:cNvPicPr>
          <p:nvPr/>
        </p:nvPicPr>
        <p:blipFill>
          <a:blip r:embed="rId4" cstate="print"/>
          <a:srcRect r="10345"/>
          <a:stretch>
            <a:fillRect/>
          </a:stretch>
        </p:blipFill>
        <p:spPr bwMode="auto">
          <a:xfrm>
            <a:off x="5107785" y="4001365"/>
            <a:ext cx="2174366" cy="1742206"/>
          </a:xfrm>
          <a:prstGeom prst="rect">
            <a:avLst/>
          </a:prstGeom>
          <a:noFill/>
        </p:spPr>
      </p:pic>
      <p:pic>
        <p:nvPicPr>
          <p:cNvPr id="3078" name="Picture 6" descr="D:\Омеляненко\Гурток\фото гуртківці\вечорниці конкурс\DSC_2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588" y="1891603"/>
            <a:ext cx="1576129" cy="1987293"/>
          </a:xfrm>
          <a:prstGeom prst="rect">
            <a:avLst/>
          </a:prstGeom>
          <a:noFill/>
        </p:spPr>
      </p:pic>
      <p:pic>
        <p:nvPicPr>
          <p:cNvPr id="3079" name="Picture 7" descr="E:\Виховати особистість\40 патріотич ініціатив\402653312_1345022836122275_4323559719096287679_n.jpg"/>
          <p:cNvPicPr>
            <a:picLocks noChangeAspect="1" noChangeArrowheads="1"/>
          </p:cNvPicPr>
          <p:nvPr/>
        </p:nvPicPr>
        <p:blipFill>
          <a:blip r:embed="rId6" cstate="print"/>
          <a:srcRect l="26562" t="20696" r="25781"/>
          <a:stretch>
            <a:fillRect/>
          </a:stretch>
        </p:blipFill>
        <p:spPr bwMode="auto">
          <a:xfrm>
            <a:off x="5072066" y="1887906"/>
            <a:ext cx="2210085" cy="1987292"/>
          </a:xfrm>
          <a:prstGeom prst="rect">
            <a:avLst/>
          </a:prstGeom>
          <a:noFill/>
        </p:spPr>
      </p:pic>
      <p:pic>
        <p:nvPicPr>
          <p:cNvPr id="10" name="Picture 5" descr="IMG_76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59666" y="4606325"/>
            <a:ext cx="3432075" cy="2234840"/>
          </a:xfrm>
          <a:prstGeom prst="rect">
            <a:avLst/>
          </a:prstGeom>
        </p:spPr>
      </p:pic>
      <p:pic>
        <p:nvPicPr>
          <p:cNvPr id="11" name="Picture 9" descr="P1000409"/>
          <p:cNvPicPr>
            <a:picLocks noChangeAspect="1" noChangeArrowheads="1"/>
          </p:cNvPicPr>
          <p:nvPr/>
        </p:nvPicPr>
        <p:blipFill>
          <a:blip r:embed="rId8"/>
          <a:srcRect t="9231" r="12715"/>
          <a:stretch>
            <a:fillRect/>
          </a:stretch>
        </p:blipFill>
        <p:spPr bwMode="auto">
          <a:xfrm>
            <a:off x="3888827" y="4614442"/>
            <a:ext cx="1121871" cy="11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214311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правової культури, поваги до державної символіки та історичних святинь</a:t>
            </a:r>
          </a:p>
        </p:txBody>
      </p:sp>
      <p:pic>
        <p:nvPicPr>
          <p:cNvPr id="4" name="Picture 2" descr="F:\Виховати особистість\40 патріотич ініціатив\ви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55" b="16666"/>
          <a:stretch>
            <a:fillRect/>
          </a:stretch>
        </p:blipFill>
        <p:spPr bwMode="auto">
          <a:xfrm>
            <a:off x="4286248" y="1643050"/>
            <a:ext cx="4429156" cy="2214578"/>
          </a:xfrm>
          <a:prstGeom prst="rect">
            <a:avLst/>
          </a:prstGeom>
          <a:noFill/>
        </p:spPr>
      </p:pic>
      <p:pic>
        <p:nvPicPr>
          <p:cNvPr id="5" name="Picture 2" descr="D:\Фото БХТ\Фото колектив 2022\1678779928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857628"/>
            <a:ext cx="2571768" cy="2500330"/>
          </a:xfrm>
          <a:prstGeom prst="rect">
            <a:avLst/>
          </a:prstGeom>
          <a:noFill/>
        </p:spPr>
      </p:pic>
      <p:pic>
        <p:nvPicPr>
          <p:cNvPr id="8" name="Picture 11" descr="P1040885"/>
          <p:cNvPicPr>
            <a:picLocks noChangeAspect="1" noChangeArrowheads="1"/>
          </p:cNvPicPr>
          <p:nvPr/>
        </p:nvPicPr>
        <p:blipFill>
          <a:blip r:embed="rId4" cstate="print"/>
          <a:srcRect t="2636" b="7732"/>
          <a:stretch>
            <a:fillRect/>
          </a:stretch>
        </p:blipFill>
        <p:spPr>
          <a:xfrm>
            <a:off x="5929322" y="3857628"/>
            <a:ext cx="2928958" cy="2500330"/>
          </a:xfrm>
          <a:prstGeom prst="rect">
            <a:avLst/>
          </a:prstGeom>
        </p:spPr>
      </p:pic>
      <p:pic>
        <p:nvPicPr>
          <p:cNvPr id="4099" name="Picture 3" descr="D:\Фото БХТ\фото для Ірини Іванівни\тиждень безпеки\317291412_1153065468651347_558861691963211000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143272" cy="2571768"/>
          </a:xfrm>
          <a:prstGeom prst="rect">
            <a:avLst/>
          </a:prstGeom>
          <a:noFill/>
        </p:spPr>
      </p:pic>
      <p:pic>
        <p:nvPicPr>
          <p:cNvPr id="10" name="Содержимое 6" descr="DSCF7368.JPG"/>
          <p:cNvPicPr>
            <a:picLocks noChangeAspect="1"/>
          </p:cNvPicPr>
          <p:nvPr/>
        </p:nvPicPr>
        <p:blipFill>
          <a:blip r:embed="rId6"/>
          <a:srcRect b="25465"/>
          <a:stretch>
            <a:fillRect/>
          </a:stretch>
        </p:blipFill>
        <p:spPr bwMode="auto">
          <a:xfrm>
            <a:off x="214282" y="1643050"/>
            <a:ext cx="40798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07154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екологічного мислення гуртківців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2067" y="1000109"/>
            <a:ext cx="7843337" cy="857256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Реалізація проєкту «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Green generation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»: акції,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відеочеленджі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 агітаційні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івенти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 майстерки апсайклінгу, участь у конкурсах </a:t>
            </a:r>
          </a:p>
        </p:txBody>
      </p:sp>
      <p:pic>
        <p:nvPicPr>
          <p:cNvPr id="7170" name="Picture 2" descr="C:\Users\BB3F~1\AppData\Local\Temp\Rar$DIa0.134\DSC00008.JPG"/>
          <p:cNvPicPr>
            <a:picLocks noChangeAspect="1" noChangeArrowheads="1"/>
          </p:cNvPicPr>
          <p:nvPr/>
        </p:nvPicPr>
        <p:blipFill>
          <a:blip r:embed="rId2" cstate="print"/>
          <a:srcRect t="27068" b="21051"/>
          <a:stretch>
            <a:fillRect/>
          </a:stretch>
        </p:blipFill>
        <p:spPr bwMode="auto">
          <a:xfrm>
            <a:off x="2928926" y="4643446"/>
            <a:ext cx="2714644" cy="2000264"/>
          </a:xfrm>
          <a:prstGeom prst="rect">
            <a:avLst/>
          </a:prstGeom>
          <a:noFill/>
        </p:spPr>
      </p:pic>
      <p:pic>
        <p:nvPicPr>
          <p:cNvPr id="7171" name="Picture 3" descr="C:\Users\BB3F~1\AppData\Local\Temp\Rar$DIa0.598\DSC0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500330" cy="2571768"/>
          </a:xfrm>
          <a:prstGeom prst="rect">
            <a:avLst/>
          </a:prstGeom>
          <a:noFill/>
        </p:spPr>
      </p:pic>
      <p:pic>
        <p:nvPicPr>
          <p:cNvPr id="7173" name="Picture 5" descr="C:\Users\BB3F~1\AppData\Local\Temp\Rar$DIa0.202\Изображение_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2571768" cy="2000264"/>
          </a:xfrm>
          <a:prstGeom prst="rect">
            <a:avLst/>
          </a:prstGeom>
          <a:noFill/>
        </p:spPr>
      </p:pic>
      <p:pic>
        <p:nvPicPr>
          <p:cNvPr id="7174" name="Picture 6" descr="C:\Users\BB3F~1\AppData\Local\Temp\Rar$DIa0.520\1701160304452.jpg"/>
          <p:cNvPicPr>
            <a:picLocks noChangeAspect="1" noChangeArrowheads="1"/>
          </p:cNvPicPr>
          <p:nvPr/>
        </p:nvPicPr>
        <p:blipFill>
          <a:blip r:embed="rId5"/>
          <a:srcRect l="21094" t="11363" r="12500" b="11363"/>
          <a:stretch>
            <a:fillRect/>
          </a:stretch>
        </p:blipFill>
        <p:spPr bwMode="auto">
          <a:xfrm>
            <a:off x="3000364" y="1928802"/>
            <a:ext cx="2571768" cy="2286016"/>
          </a:xfrm>
          <a:prstGeom prst="rect">
            <a:avLst/>
          </a:prstGeom>
          <a:noFill/>
        </p:spPr>
      </p:pic>
      <p:pic>
        <p:nvPicPr>
          <p:cNvPr id="7176" name="Picture 8" descr="C:\Users\BB3F~1\AppData\Local\Temp\Rar$DIa0.033\1701160304462.jpg"/>
          <p:cNvPicPr>
            <a:picLocks noChangeAspect="1" noChangeArrowheads="1"/>
          </p:cNvPicPr>
          <p:nvPr/>
        </p:nvPicPr>
        <p:blipFill>
          <a:blip r:embed="rId6"/>
          <a:srcRect l="62500" t="40625"/>
          <a:stretch>
            <a:fillRect/>
          </a:stretch>
        </p:blipFill>
        <p:spPr bwMode="auto">
          <a:xfrm>
            <a:off x="5357818" y="4143380"/>
            <a:ext cx="1857356" cy="2476496"/>
          </a:xfrm>
          <a:prstGeom prst="rect">
            <a:avLst/>
          </a:prstGeom>
          <a:noFill/>
        </p:spPr>
      </p:pic>
      <p:pic>
        <p:nvPicPr>
          <p:cNvPr id="7177" name="Picture 9" descr="C:\Users\BB3F~1\AppData\Local\Temp\Rar$DIa0.345\1701160304468.jpg"/>
          <p:cNvPicPr>
            <a:picLocks noChangeAspect="1" noChangeArrowheads="1"/>
          </p:cNvPicPr>
          <p:nvPr/>
        </p:nvPicPr>
        <p:blipFill>
          <a:blip r:embed="rId7" cstate="print"/>
          <a:srcRect t="51042" r="7600"/>
          <a:stretch>
            <a:fillRect/>
          </a:stretch>
        </p:blipFill>
        <p:spPr bwMode="auto">
          <a:xfrm>
            <a:off x="3000364" y="3714752"/>
            <a:ext cx="1357322" cy="1285884"/>
          </a:xfrm>
          <a:prstGeom prst="rect">
            <a:avLst/>
          </a:prstGeom>
          <a:noFill/>
        </p:spPr>
      </p:pic>
      <p:pic>
        <p:nvPicPr>
          <p:cNvPr id="7178" name="Picture 10" descr="C:\Users\BB3F~1\AppData\Local\Temp\Rar$DIa0.854\170116030447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928802"/>
            <a:ext cx="3214710" cy="2286016"/>
          </a:xfrm>
          <a:prstGeom prst="rect">
            <a:avLst/>
          </a:prstGeom>
          <a:noFill/>
        </p:spPr>
      </p:pic>
      <p:pic>
        <p:nvPicPr>
          <p:cNvPr id="7179" name="Picture 11" descr="C:\Users\BB3F~1\AppData\Local\Temp\Rar$DIa0.126\1701160304480.jpg"/>
          <p:cNvPicPr>
            <a:picLocks noChangeAspect="1" noChangeArrowheads="1"/>
          </p:cNvPicPr>
          <p:nvPr/>
        </p:nvPicPr>
        <p:blipFill>
          <a:blip r:embed="rId9" cstate="print"/>
          <a:srcRect l="9352" t="7291"/>
          <a:stretch>
            <a:fillRect/>
          </a:stretch>
        </p:blipFill>
        <p:spPr bwMode="auto">
          <a:xfrm>
            <a:off x="4214810" y="3786190"/>
            <a:ext cx="1500198" cy="1000132"/>
          </a:xfrm>
          <a:prstGeom prst="rect">
            <a:avLst/>
          </a:prstGeom>
          <a:noFill/>
        </p:spPr>
      </p:pic>
      <p:pic>
        <p:nvPicPr>
          <p:cNvPr id="7180" name="Picture 12" descr="C:\Users\BB3F~1\AppData\Local\Temp\Rar$DIa0.453\1701160304443.jpg"/>
          <p:cNvPicPr>
            <a:picLocks noChangeAspect="1" noChangeArrowheads="1"/>
          </p:cNvPicPr>
          <p:nvPr/>
        </p:nvPicPr>
        <p:blipFill>
          <a:blip r:embed="rId10"/>
          <a:srcRect r="22656" b="8333"/>
          <a:stretch>
            <a:fillRect/>
          </a:stretch>
        </p:blipFill>
        <p:spPr bwMode="auto">
          <a:xfrm>
            <a:off x="7143768" y="3929066"/>
            <a:ext cx="1571604" cy="2643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214311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громадянської активності та досвіду соціальної діяльності.</a:t>
            </a:r>
          </a:p>
        </p:txBody>
      </p:sp>
      <p:pic>
        <p:nvPicPr>
          <p:cNvPr id="5122" name="Picture 2" descr="D:\Фото БХТ\Фото 2019\парад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2071682" cy="2500330"/>
          </a:xfrm>
          <a:prstGeom prst="rect">
            <a:avLst/>
          </a:prstGeom>
          <a:noFill/>
        </p:spPr>
      </p:pic>
      <p:pic>
        <p:nvPicPr>
          <p:cNvPr id="5123" name="Picture 3" descr="D:\Фото БХТ\Фото МРДП -мс\Площ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643206" cy="2357454"/>
          </a:xfrm>
          <a:prstGeom prst="rect">
            <a:avLst/>
          </a:prstGeom>
          <a:noFill/>
        </p:spPr>
      </p:pic>
      <p:pic>
        <p:nvPicPr>
          <p:cNvPr id="5124" name="Picture 4" descr="D:\Фото БХТ\Фото МРДП -мс\акці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00504"/>
            <a:ext cx="2643206" cy="2366958"/>
          </a:xfrm>
          <a:prstGeom prst="rect">
            <a:avLst/>
          </a:prstGeom>
          <a:noFill/>
        </p:spPr>
      </p:pic>
      <p:pic>
        <p:nvPicPr>
          <p:cNvPr id="9" name="Содержимое 6" descr="DSCF7368.JPG"/>
          <p:cNvPicPr>
            <a:picLocks noChangeAspect="1"/>
          </p:cNvPicPr>
          <p:nvPr/>
        </p:nvPicPr>
        <p:blipFill>
          <a:blip r:embed="rId5"/>
          <a:srcRect t="7266" b="17653"/>
          <a:stretch>
            <a:fillRect/>
          </a:stretch>
        </p:blipFill>
        <p:spPr bwMode="auto">
          <a:xfrm>
            <a:off x="5500694" y="1643050"/>
            <a:ext cx="34575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EZaLoR4N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71612"/>
            <a:ext cx="3500462" cy="24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Великдень"/>
          <p:cNvPicPr>
            <a:picLocks noChangeAspect="1" noChangeArrowheads="1"/>
          </p:cNvPicPr>
          <p:nvPr/>
        </p:nvPicPr>
        <p:blipFill>
          <a:blip r:embed="rId7" cstate="print"/>
          <a:srcRect t="25714"/>
          <a:stretch>
            <a:fillRect/>
          </a:stretch>
        </p:blipFill>
        <p:spPr bwMode="auto">
          <a:xfrm>
            <a:off x="5429256" y="3857628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87824" y="4509120"/>
            <a:ext cx="5780102" cy="2714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ОМЕЛЬЯНЕНКО ІРИНА ІВАНІВНА</a:t>
            </a:r>
            <a:r>
              <a:rPr lang="uk-UA" dirty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заступниця директора з навчально-виховної та  методичної роботи Переяславського будинку художньої творчості дітей, юнацтва та молоді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857916" cy="264320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ПЕРЕЯСЛАВСЬКИЙ БУДИНОК ХУДОЖНЬОЇ ТВОРЧОСТІ ДІТЕЙ, ЮНАЦТВА ТА МОЛОДІ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ПЕРЕЯСЛАВСЬКОЇ МІСЬКОЇ РАДИ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БОРИСПІЛЬСЬКИЙ РАЙОН</a:t>
            </a:r>
            <a:b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КИЇВСЬКА ОБЛАСТЬ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Омеляненко\Гурток\фото гуртківці\вечорниці конкурс\DSC_2860.jpg"/>
          <p:cNvPicPr>
            <a:picLocks noChangeAspect="1" noChangeArrowheads="1"/>
          </p:cNvPicPr>
          <p:nvPr/>
        </p:nvPicPr>
        <p:blipFill>
          <a:blip r:embed="rId3" cstate="print"/>
          <a:srcRect r="18182" b="20513"/>
          <a:stretch>
            <a:fillRect/>
          </a:stretch>
        </p:blipFill>
        <p:spPr bwMode="auto">
          <a:xfrm>
            <a:off x="221528" y="3149535"/>
            <a:ext cx="2478264" cy="352033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E0EB1-ADBE-0269-7236-21E4223F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3877"/>
            <a:ext cx="1542160" cy="17920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93C6A2-3582-8EEF-25FD-9396C825E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132"/>
            <a:ext cx="2017081" cy="2812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9" y="1357298"/>
            <a:ext cx="7923242" cy="150019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Переяславська міська рада, Університет Григорія Сковороди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НІЕЗ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“Переяслав”ГО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«Корінь нації»,   «Взаєморозуміння і толерантність», «Переяславська майстриня», «У добрі руки», «Переяславський клуб Джура», «Молодіжна рада Переяслава», волонтерські об`єднання «Переяслав» та «Нескорені»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1012" y="233165"/>
            <a:ext cx="8229600" cy="125272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Співпраця з громадськістю</a:t>
            </a:r>
          </a:p>
        </p:txBody>
      </p:sp>
      <p:pic>
        <p:nvPicPr>
          <p:cNvPr id="4" name="Picture 3" descr="C:\Users\Користувач\Downloads\1678779752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245" y="2764633"/>
            <a:ext cx="2922276" cy="2023114"/>
          </a:xfrm>
          <a:prstGeom prst="rect">
            <a:avLst/>
          </a:prstGeom>
          <a:noFill/>
        </p:spPr>
      </p:pic>
      <p:pic>
        <p:nvPicPr>
          <p:cNvPr id="6146" name="Picture 2" descr="C:\Users\Користувач\Downloads\1701156749295.jpg"/>
          <p:cNvPicPr>
            <a:picLocks noChangeAspect="1" noChangeArrowheads="1"/>
          </p:cNvPicPr>
          <p:nvPr/>
        </p:nvPicPr>
        <p:blipFill>
          <a:blip r:embed="rId3"/>
          <a:srcRect b="15489"/>
          <a:stretch>
            <a:fillRect/>
          </a:stretch>
        </p:blipFill>
        <p:spPr bwMode="auto">
          <a:xfrm>
            <a:off x="6433053" y="4811380"/>
            <a:ext cx="2643206" cy="1928826"/>
          </a:xfrm>
          <a:prstGeom prst="rect">
            <a:avLst/>
          </a:prstGeom>
          <a:noFill/>
        </p:spPr>
      </p:pic>
      <p:pic>
        <p:nvPicPr>
          <p:cNvPr id="6147" name="Picture 3" descr="C:\Users\Користувач\Downloads\1701156749308.jpg"/>
          <p:cNvPicPr>
            <a:picLocks noChangeAspect="1" noChangeArrowheads="1"/>
          </p:cNvPicPr>
          <p:nvPr/>
        </p:nvPicPr>
        <p:blipFill>
          <a:blip r:embed="rId4"/>
          <a:srcRect t="21480"/>
          <a:stretch>
            <a:fillRect/>
          </a:stretch>
        </p:blipFill>
        <p:spPr bwMode="auto">
          <a:xfrm>
            <a:off x="3142066" y="2869865"/>
            <a:ext cx="3594811" cy="1771131"/>
          </a:xfrm>
          <a:prstGeom prst="rect">
            <a:avLst/>
          </a:prstGeom>
          <a:noFill/>
        </p:spPr>
      </p:pic>
      <p:pic>
        <p:nvPicPr>
          <p:cNvPr id="6148" name="Picture 4" descr="C:\Users\Користувач\Desktop\fpn4szgebkax9nyqtsjc.jpg"/>
          <p:cNvPicPr>
            <a:picLocks noChangeAspect="1" noChangeArrowheads="1"/>
          </p:cNvPicPr>
          <p:nvPr/>
        </p:nvPicPr>
        <p:blipFill>
          <a:blip r:embed="rId5" cstate="print"/>
          <a:srcRect r="8000"/>
          <a:stretch>
            <a:fillRect/>
          </a:stretch>
        </p:blipFill>
        <p:spPr bwMode="auto">
          <a:xfrm>
            <a:off x="142844" y="4800116"/>
            <a:ext cx="3071834" cy="1928827"/>
          </a:xfrm>
          <a:prstGeom prst="rect">
            <a:avLst/>
          </a:prstGeom>
          <a:noFill/>
        </p:spPr>
      </p:pic>
      <p:pic>
        <p:nvPicPr>
          <p:cNvPr id="6149" name="Picture 5" descr="C:\Users\Користувач\Downloads\17011583347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8284" y="2965622"/>
            <a:ext cx="2257975" cy="1579616"/>
          </a:xfrm>
          <a:prstGeom prst="rect">
            <a:avLst/>
          </a:prstGeom>
          <a:noFill/>
        </p:spPr>
      </p:pic>
      <p:pic>
        <p:nvPicPr>
          <p:cNvPr id="6150" name="Picture 6" descr="C:\Users\Користувач\Downloads\1701158383660.jpg"/>
          <p:cNvPicPr>
            <a:picLocks noChangeAspect="1" noChangeArrowheads="1"/>
          </p:cNvPicPr>
          <p:nvPr/>
        </p:nvPicPr>
        <p:blipFill>
          <a:blip r:embed="rId7"/>
          <a:srcRect l="4167" t="2778" r="4167" b="16667"/>
          <a:stretch>
            <a:fillRect/>
          </a:stretch>
        </p:blipFill>
        <p:spPr bwMode="auto">
          <a:xfrm>
            <a:off x="3245531" y="4811380"/>
            <a:ext cx="3120562" cy="1771131"/>
          </a:xfrm>
          <a:prstGeom prst="rect">
            <a:avLst/>
          </a:prstGeom>
          <a:noFill/>
        </p:spPr>
      </p:pic>
      <p:pic>
        <p:nvPicPr>
          <p:cNvPr id="6151" name="Picture 7" descr="C:\Users\BB3F~1\AppData\Local\Temp\Rar$DIa0.774\17011603044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7470" y="4097001"/>
            <a:ext cx="928694" cy="7143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Координація та контроль за ходом виконання Програми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591716"/>
              </p:ext>
            </p:extLst>
          </p:nvPr>
        </p:nvGraphicFramePr>
        <p:xfrm>
          <a:off x="357158" y="1428736"/>
          <a:ext cx="8391876" cy="579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ія патріоти\5756ba84d1a381552ac896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8703808" cy="64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1888" y="1071546"/>
            <a:ext cx="6536260" cy="4857784"/>
          </a:xfrm>
        </p:spPr>
        <p:txBody>
          <a:bodyPr>
            <a:noAutofit/>
          </a:bodyPr>
          <a:lstStyle/>
          <a:p>
            <a:pPr algn="l"/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Висвітлення діяльності: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Фейсбук «Переяславський БХТДЮМ»  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Переяславської міської ради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https://phm.gov.ua/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«Інформатор Переяслав»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https://ps.informator.ua/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ProSLAV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https://proslav.info/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«Переяслав.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https://pereiaslav.city/</a:t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772816"/>
            <a:ext cx="6192688" cy="4536504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</a:pPr>
            <a:br>
              <a:rPr lang="uk-UA" altLang="ru-RU" b="1" dirty="0">
                <a:solidFill>
                  <a:srgbClr val="0000FF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учитель повинен домогтися, щоб учень якнайкраще знав близьке, дороге йому: Батьківщину і все, що її стосується, так само, як уміє читати, писати, лічити.</a:t>
            </a:r>
            <a:b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К. Д. Ушинський.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резентація патріоти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УКРАЇНЕЦЬ. ГРОМАДЯНИН. ПАТРІОТ»       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Цільова програма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на 2022-2026 р. ,  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затверджена на засіданні 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педагогічної ради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(протокол № 3 від 01.09.2022)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3214686"/>
            <a:ext cx="90328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Основна мета роботи з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національно-патріотичного виховання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7194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в усіх учасників освітнього процесу бажання, переконань та навичок діяти в інтересах і на користь Батьківщини, здатності до захисту цілісності України, її національних традицій та історичної пам`яті</a:t>
            </a:r>
          </a:p>
        </p:txBody>
      </p:sp>
    </p:spTree>
    <p:extLst>
      <p:ext uri="{BB962C8B-B14F-4D97-AF65-F5344CB8AC3E}">
        <p14:creationId xmlns:p14="http://schemas.microsoft.com/office/powerpoint/2010/main" val="37587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572528" cy="5786454"/>
          </a:xfrm>
        </p:spPr>
        <p:txBody>
          <a:bodyPr>
            <a:normAutofit/>
          </a:bodyPr>
          <a:lstStyle/>
          <a:p>
            <a:pPr algn="l"/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актуалізація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поглиблення з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нань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вихованців з історії української державності й громадянства, культури, традицій;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постійного зростання вихованців як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особистостей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можливостей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повноцінної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соціалізації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молодих громадян, більш активного залучення їх у вирішення соціально-економічних, культурних, правових, екологічних та інших проблем  як загальнодержавного, так і місцевого значення;</a:t>
            </a:r>
            <a:br>
              <a:rPr lang="uk-UA" sz="2200" dirty="0"/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національної свідомості і людської гідності, любові до рідної землі, родини, свого народу, бажання працювати задля розвитку держави, готовності її захищати;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правової культури вихованців;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мовної культури, повага до української мови;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продовження модернізації </a:t>
            </a:r>
            <a: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освітньої системи БХТДЮМ;</a:t>
            </a:r>
            <a:br>
              <a:rPr lang="uk-U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адаптація інновацій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сфері національно – патріотичного виховання та громадянської освіти в освітнє середовище БХТДЮМ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6417734" cy="108012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НАЦІОНАЛЬНО-ПАТРІОТИЧНОГО ВИХОВАННЯ</a:t>
            </a:r>
            <a:br>
              <a:rPr lang="ru-RU" sz="12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5992"/>
            <a:ext cx="50003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Користувач\Desktop\1662466953_2-kartinkof-club-p-novie-i-krasivie-kartinki-galochk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53581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ія патріоти\1352139141_2-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14"/>
            <a:ext cx="9144000" cy="68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8414" y="-396261"/>
            <a:ext cx="5572132" cy="1714512"/>
          </a:xfrm>
        </p:spPr>
        <p:txBody>
          <a:bodyPr>
            <a:normAutofit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принципи роботи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179060" y="254032"/>
            <a:ext cx="4939457" cy="2786082"/>
            <a:chOff x="1893108" y="-2172066"/>
            <a:chExt cx="4939457" cy="328261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893108" y="-1882212"/>
              <a:ext cx="4939457" cy="29211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2163446" y="-2172066"/>
              <a:ext cx="4572032" cy="328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Загальнопедагогічні</a:t>
              </a:r>
              <a:r>
                <a:rPr lang="uk-UA" sz="2400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uk-UA" sz="2400" i="1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гуманізації, демократизації, толерантності, дитиноцентризму, відповідності віку, системності і цілісності, самоактивності та саморегуляції.</a:t>
              </a:r>
              <a:endPara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2877" y="2492896"/>
            <a:ext cx="3929090" cy="3662395"/>
            <a:chOff x="-1571636" y="1135301"/>
            <a:chExt cx="5000660" cy="241347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1571636" y="1135301"/>
              <a:ext cx="5000660" cy="24134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-1539203" y="1262764"/>
              <a:ext cx="4786345" cy="2286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Спеціальні: </a:t>
              </a:r>
            </a:p>
            <a:p>
              <a:pPr algn="ctr"/>
              <a:r>
                <a:rPr lang="uk-UA" sz="2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національної спрямованості, культуровідповідності та полікультурності, соціальної відповідності, історизму та  міжпоколінної наступності.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8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" y="332656"/>
            <a:ext cx="8229600" cy="105992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Психолого-педагогічні умови   </a:t>
            </a:r>
            <a:b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організації роботи</a:t>
            </a:r>
            <a:endParaRPr lang="uk-UA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0467207"/>
              </p:ext>
            </p:extLst>
          </p:nvPr>
        </p:nvGraphicFramePr>
        <p:xfrm>
          <a:off x="214282" y="1184196"/>
          <a:ext cx="4500594" cy="56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151528"/>
              </p:ext>
            </p:extLst>
          </p:nvPr>
        </p:nvGraphicFramePr>
        <p:xfrm>
          <a:off x="5143504" y="1500174"/>
          <a:ext cx="371477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1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70494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591716"/>
              </p:ext>
            </p:extLst>
          </p:nvPr>
        </p:nvGraphicFramePr>
        <p:xfrm>
          <a:off x="323528" y="1067564"/>
          <a:ext cx="8391876" cy="56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214290"/>
            <a:ext cx="9252600" cy="6241295"/>
            <a:chOff x="-1344" y="857"/>
            <a:chExt cx="7277" cy="2846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980" y="857"/>
              <a:ext cx="4953" cy="800"/>
              <a:chOff x="980" y="857"/>
              <a:chExt cx="4953" cy="800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857"/>
                <a:ext cx="4637" cy="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/>
                  <a:t>«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Історичне краєзнавство» 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вивчення славетної історії рідного краю, яка є часточкою великої історії України, вчаться адекватно оцінювати історичні події, дізнаються про земляків, які прославили рідну землю, боролися та воюють зараз за її свободу. </a:t>
                </a:r>
              </a:p>
              <a:p>
                <a:pPr algn="l"/>
                <a:endParaRPr lang="en-US" b="1" i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606"/>
              <a:ext cx="4733" cy="521"/>
              <a:chOff x="1200" y="1606"/>
              <a:chExt cx="4733" cy="521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551" y="1606"/>
                <a:ext cx="4382" cy="5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606"/>
                <a:ext cx="4116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Екологічний гурток: 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любов до рідного краю, вивчення її природних багатств, екологічні цінності</a:t>
                </a:r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421"/>
              <a:chOff x="1289" y="2160"/>
              <a:chExt cx="4041" cy="421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Міська рада дітей Переяслава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: розвиток лідерств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створення та реалізації  соціальних та патріотичних проєктів</a:t>
                </a:r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509"/>
              <a:chOff x="1200" y="2655"/>
              <a:chExt cx="4374" cy="509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326" y="2714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«Українські народні ремесла»: 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вивчення історії та популяризація традиційних народних ремесел</a:t>
                </a:r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843" cy="512"/>
              <a:chOff x="921" y="3143"/>
              <a:chExt cx="4843" cy="5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1" y="3203"/>
                <a:ext cx="466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4415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Гуртки МАН </a:t>
                </a:r>
                <a:r>
                  <a:rPr lang="uk-UA" b="1" i="1" dirty="0">
                    <a:latin typeface="Times New Roman" pitchFamily="18" charset="0"/>
                    <a:cs typeface="Times New Roman" pitchFamily="18" charset="0"/>
                  </a:rPr>
                  <a:t>вивчають питання, пов’язані з вивченням української  історії, природи, фольклору, літератури </a:t>
                </a:r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543" y="2296914"/>
            <a:ext cx="3669862" cy="3407931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14283" y="2931119"/>
            <a:ext cx="2714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Навчальний предмет (спеціальні гуртки)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0" y="737320"/>
            <a:ext cx="9274219" cy="6120680"/>
            <a:chOff x="-1344" y="912"/>
            <a:chExt cx="7294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053"/>
              <a:ext cx="4672" cy="531"/>
              <a:chOff x="980" y="1053"/>
              <a:chExt cx="4672" cy="531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053"/>
                <a:ext cx="4356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«Музейний край мого дитинства»</a:t>
                </a:r>
              </a:p>
              <a:p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“Переяслав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творять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люди”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“Скарби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родинної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творчості”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200" y="1574"/>
              <a:ext cx="4283" cy="674"/>
              <a:chOff x="1200" y="1574"/>
              <a:chExt cx="4283" cy="674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574"/>
                <a:ext cx="3947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“Творчість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. Дія.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Інклюзія.”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“В майбутнє – здоровими!”</a:t>
                </a:r>
              </a:p>
              <a:p>
                <a:pPr algn="l"/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547"/>
              <a:chOff x="1289" y="2160"/>
              <a:chExt cx="4041" cy="547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“Професійний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чек-ліст”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“Лідери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з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дитинства”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uk-UA" b="1" dirty="0"/>
              </a:p>
              <a:p>
                <a:pPr algn="l"/>
                <a:endParaRPr lang="en-US" b="1" dirty="0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547"/>
              <a:chOff x="1200" y="2655"/>
              <a:chExt cx="4374" cy="547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“Наш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герб – тризуб, – це воля, слава й сила!”</a:t>
                </a:r>
              </a:p>
              <a:p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“Свою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любов,  повагу і пошану захисникам   країни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віддаєм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!”</a:t>
                </a:r>
              </a:p>
              <a:p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“Маленькі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діти великої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Перемоги”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5029" cy="512"/>
              <a:chOff x="921" y="3143"/>
              <a:chExt cx="5029" cy="5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4713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Проєкти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окремих гуртків: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“Український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віночок”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“Традиційне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українське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вбрання”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“Дідух”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“Обереги”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algn="l"/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“Український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танок”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“Український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вертеп</a:t>
                </a:r>
                <a:r>
                  <a:rPr lang="uk-UA" b="1" dirty="0" err="1"/>
                  <a:t>”</a:t>
                </a:r>
                <a:endParaRPr lang="en-US" b="1" dirty="0"/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31" y="2154042"/>
            <a:ext cx="3669862" cy="356461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0" y="2931118"/>
            <a:ext cx="3357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проєктної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86182" y="300037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generation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1315</Words>
  <Application>Microsoft Office PowerPoint</Application>
  <PresentationFormat>Экран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Candara</vt:lpstr>
      <vt:lpstr>Symbol</vt:lpstr>
      <vt:lpstr>Tahoma</vt:lpstr>
      <vt:lpstr>Times New Roman</vt:lpstr>
      <vt:lpstr>Волна</vt:lpstr>
      <vt:lpstr>Презентация PowerPoint</vt:lpstr>
      <vt:lpstr>ПЕРЕЯСЛАВСЬКИЙ БУДИНОК ХУДОЖНЬОЇ ТВОРЧОСТІ ДІТЕЙ, ЮНАЦТВА ТА МОЛОДІ ПЕРЕЯСЛАВСЬКОЇ МІСЬКОЇ РАДИ БОРИСПІЛЬСЬКИЙ РАЙОН КИЇВСЬКА ОБЛАСТЬ</vt:lpstr>
      <vt:lpstr> Кожний учитель повинен домогтися, щоб учень якнайкраще знав близьке, дороге йому: Батьківщину і все, що її стосується, так само, як уміє читати, писати, лічити.                К. Д. Ушинський.</vt:lpstr>
      <vt:lpstr>актуалізація та поглиблення знань вихованців з історії української державності й громадянства, культури, традицій; стимулювання постійного зростання вихованців як особистостей; створення можливостей для повноцінної соціалізації молодих громадян, більш активного залучення їх у вирішення соціально-економічних, культурних, правових, екологічних та інших проблем  як загальнодержавного, так і місцевого значення; формування національної свідомості і людської гідності, любові до рідної землі, родини, свого народу, бажання працювати задля розвитку держави, готовності її захищати; виховання правової культури вихованців; удосконалення мовної культури, повага до української мови; продовження модернізації освітньої системи БХТДЮМ; адаптація інновацій у сфері національно – патріотичного виховання та громадянської освіти в освітнє середовище БХТДЮМ</vt:lpstr>
      <vt:lpstr>Основні принципи роботи</vt:lpstr>
      <vt:lpstr>Психолого-педагогічні умови                організації роботи</vt:lpstr>
      <vt:lpstr>Форми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ПРІОРИТЕТИ РЕАЛІЗАЦІЇ ЦІЛЬОВОЇ ПРОГРАМИ «УКРАЇНЕЦЬ. ГРОМАДЯНИН. ПАТРІОТ.»</vt:lpstr>
      <vt:lpstr>Створення системи інформаційно-методичного забезпечення</vt:lpstr>
      <vt:lpstr>Формування духовних цінностей українського патріота</vt:lpstr>
      <vt:lpstr>Забезпечення сприятливих умов для самореалізації особистості вихованців відповідно до їх інтересів та можливостей</vt:lpstr>
      <vt:lpstr>Виховання правової культури, поваги до державної символіки та історичних святинь</vt:lpstr>
      <vt:lpstr>Розвиток екологічного мислення гуртківців</vt:lpstr>
      <vt:lpstr>Формування громадянської активності та досвіду соціальної діяльності.</vt:lpstr>
      <vt:lpstr>Співпраця з громадськістю</vt:lpstr>
      <vt:lpstr>Координація та контроль за ходом виконання Програми </vt:lpstr>
      <vt:lpstr> Висвітлення діяльності: Фейсбук «Переяславський БХТДЮМ»   Сайт Переяславської міської ради  https://phm.gov.ua/  «Інформатор Переяслав» https://ps.informator.ua/ «ProSLAV»  https://proslav.info/ «Переяслав.City» https://pereiaslav.city/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Вікторія Лис</cp:lastModifiedBy>
  <cp:revision>137</cp:revision>
  <cp:lastPrinted>2017-02-08T17:55:18Z</cp:lastPrinted>
  <dcterms:created xsi:type="dcterms:W3CDTF">2017-01-31T17:57:43Z</dcterms:created>
  <dcterms:modified xsi:type="dcterms:W3CDTF">2023-11-28T21:13:28Z</dcterms:modified>
</cp:coreProperties>
</file>