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64" r:id="rId2"/>
    <p:sldId id="373" r:id="rId3"/>
    <p:sldId id="374" r:id="rId4"/>
    <p:sldId id="375" r:id="rId5"/>
    <p:sldId id="354" r:id="rId6"/>
    <p:sldId id="355" r:id="rId7"/>
    <p:sldId id="358" r:id="rId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34" autoAdjust="0"/>
    <p:restoredTop sz="79643" autoAdjust="0"/>
  </p:normalViewPr>
  <p:slideViewPr>
    <p:cSldViewPr snapToGrid="0" snapToObjects="1">
      <p:cViewPr varScale="1">
        <p:scale>
          <a:sx n="54" d="100"/>
          <a:sy n="54" d="100"/>
        </p:scale>
        <p:origin x="1368" y="66"/>
      </p:cViewPr>
      <p:guideLst>
        <p:guide orient="horz" pos="2160"/>
        <p:guide pos="3840"/>
      </p:guideLst>
    </p:cSldViewPr>
  </p:slideViewPr>
  <p:notesTextViewPr>
    <p:cViewPr>
      <p:scale>
        <a:sx n="3" d="2"/>
        <a:sy n="3" d="2"/>
      </p:scale>
      <p:origin x="0" y="0"/>
    </p:cViewPr>
  </p:notesTextViewPr>
  <p:notesViewPr>
    <p:cSldViewPr snapToGrid="0" snapToObjects="1">
      <p:cViewPr varScale="1">
        <p:scale>
          <a:sx n="83" d="100"/>
          <a:sy n="83" d="100"/>
        </p:scale>
        <p:origin x="3201" y="6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75CD6-0E75-B940-B009-82215BA1A4D7}" type="datetimeFigureOut">
              <a:rPr lang="nl-NL" smtClean="0"/>
              <a:t>28-8-2017</a:t>
            </a:fld>
            <a:endParaRPr lang="nl-NL"/>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646809-D941-9149-8571-A6B857DEA402}" type="slidenum">
              <a:rPr lang="nl-NL" smtClean="0"/>
              <a:t>‹#›</a:t>
            </a:fld>
            <a:endParaRPr lang="nl-NL"/>
          </a:p>
        </p:txBody>
      </p:sp>
    </p:spTree>
    <p:extLst>
      <p:ext uri="{BB962C8B-B14F-4D97-AF65-F5344CB8AC3E}">
        <p14:creationId xmlns:p14="http://schemas.microsoft.com/office/powerpoint/2010/main" val="366532325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vA7tfz3k_9A"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blogs.reading.ac.uk/climate-lab-book/files/2016/05/spiral_optimized.gif"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NL" sz="1200" dirty="0"/>
              <a:t>Different trees species live in different </a:t>
            </a:r>
            <a:r>
              <a:rPr lang="nl-NL" sz="1200" dirty="0" err="1"/>
              <a:t>climates</a:t>
            </a:r>
            <a:r>
              <a:rPr lang="nl-NL" sz="1200" dirty="0"/>
              <a:t>, </a:t>
            </a:r>
            <a:r>
              <a:rPr lang="nl-NL" sz="1200" dirty="0" err="1"/>
              <a:t>because</a:t>
            </a:r>
            <a:r>
              <a:rPr lang="nl-NL" sz="1200" dirty="0"/>
              <a:t> </a:t>
            </a:r>
            <a:r>
              <a:rPr lang="nl-NL" sz="1200" dirty="0" err="1"/>
              <a:t>all</a:t>
            </a:r>
            <a:r>
              <a:rPr lang="nl-NL" sz="1200" dirty="0"/>
              <a:t> trees have different </a:t>
            </a:r>
            <a:r>
              <a:rPr lang="nl-NL" sz="1200" dirty="0" err="1"/>
              <a:t>needs</a:t>
            </a:r>
            <a:r>
              <a:rPr lang="nl-NL" sz="1200" dirty="0"/>
              <a:t>. Even </a:t>
            </a:r>
            <a:r>
              <a:rPr lang="nl-NL" sz="1200" dirty="0" err="1"/>
              <a:t>within</a:t>
            </a:r>
            <a:r>
              <a:rPr lang="nl-NL" sz="1200" dirty="0"/>
              <a:t> </a:t>
            </a:r>
            <a:r>
              <a:rPr lang="nl-NL" sz="1200" dirty="0" err="1"/>
              <a:t>the</a:t>
            </a:r>
            <a:r>
              <a:rPr lang="nl-NL" sz="1200" dirty="0"/>
              <a:t> </a:t>
            </a:r>
            <a:r>
              <a:rPr lang="nl-NL" sz="1200" dirty="0" err="1"/>
              <a:t>same</a:t>
            </a:r>
            <a:r>
              <a:rPr lang="nl-NL" sz="1200" dirty="0"/>
              <a:t> species </a:t>
            </a:r>
            <a:r>
              <a:rPr lang="nl-NL" sz="1200" dirty="0" err="1"/>
              <a:t>the</a:t>
            </a:r>
            <a:r>
              <a:rPr lang="nl-NL" sz="1200" dirty="0"/>
              <a:t> green-up </a:t>
            </a:r>
            <a:r>
              <a:rPr lang="nl-NL" sz="1200" dirty="0" err="1"/>
              <a:t>process</a:t>
            </a:r>
            <a:r>
              <a:rPr lang="nl-NL" sz="1200" dirty="0"/>
              <a:t> starts at different </a:t>
            </a:r>
            <a:r>
              <a:rPr lang="nl-NL" sz="1200" dirty="0" err="1"/>
              <a:t>times</a:t>
            </a:r>
            <a:r>
              <a:rPr lang="nl-NL" sz="1200" dirty="0"/>
              <a:t> in different </a:t>
            </a:r>
            <a:r>
              <a:rPr lang="nl-NL" sz="1200" dirty="0" err="1"/>
              <a:t>places</a:t>
            </a:r>
            <a:r>
              <a:rPr lang="nl-NL" sz="1200" dirty="0"/>
              <a:t>. </a:t>
            </a:r>
            <a:r>
              <a:rPr lang="nl-NL" sz="1200" dirty="0" err="1"/>
              <a:t>This</a:t>
            </a:r>
            <a:r>
              <a:rPr lang="nl-NL" sz="1200" dirty="0"/>
              <a:t> is </a:t>
            </a:r>
            <a:r>
              <a:rPr lang="nl-NL" sz="1200" dirty="0" err="1"/>
              <a:t>due</a:t>
            </a:r>
            <a:r>
              <a:rPr lang="nl-NL" sz="1200" dirty="0"/>
              <a:t> </a:t>
            </a:r>
            <a:r>
              <a:rPr lang="nl-NL" sz="1200" dirty="0" err="1"/>
              <a:t>to</a:t>
            </a:r>
            <a:r>
              <a:rPr lang="nl-NL" sz="1200" dirty="0"/>
              <a:t> </a:t>
            </a:r>
            <a:r>
              <a:rPr lang="nl-NL" sz="1200" dirty="0" err="1"/>
              <a:t>differences</a:t>
            </a:r>
            <a:r>
              <a:rPr lang="nl-NL" sz="1200" dirty="0"/>
              <a:t> in </a:t>
            </a:r>
            <a:r>
              <a:rPr lang="nl-NL" sz="1200" dirty="0" err="1"/>
              <a:t>temperature</a:t>
            </a:r>
            <a:r>
              <a:rPr lang="nl-NL" sz="1200" dirty="0"/>
              <a:t>, </a:t>
            </a:r>
            <a:r>
              <a:rPr lang="nl-NL" sz="1200" dirty="0" err="1"/>
              <a:t>elevation</a:t>
            </a:r>
            <a:r>
              <a:rPr lang="nl-NL" sz="1200" dirty="0"/>
              <a:t> </a:t>
            </a:r>
            <a:r>
              <a:rPr lang="nl-NL" sz="1200" dirty="0" err="1"/>
              <a:t>and</a:t>
            </a:r>
            <a:r>
              <a:rPr lang="nl-NL" sz="1200" dirty="0"/>
              <a:t> latitude</a:t>
            </a:r>
            <a:r>
              <a:rPr lang="nl-NL" sz="1200"/>
              <a:t>. </a:t>
            </a:r>
            <a:endParaRPr lang="en-GB" dirty="0"/>
          </a:p>
        </p:txBody>
      </p:sp>
      <p:sp>
        <p:nvSpPr>
          <p:cNvPr id="4" name="Tijdelijke aanduiding voor dianummer 3"/>
          <p:cNvSpPr>
            <a:spLocks noGrp="1"/>
          </p:cNvSpPr>
          <p:nvPr>
            <p:ph type="sldNum" sz="quarter" idx="10"/>
          </p:nvPr>
        </p:nvSpPr>
        <p:spPr/>
        <p:txBody>
          <a:bodyPr/>
          <a:lstStyle/>
          <a:p>
            <a:fld id="{A4646809-D941-9149-8571-A6B857DEA402}" type="slidenum">
              <a:rPr lang="nl-NL" smtClean="0"/>
              <a:t>5</a:t>
            </a:fld>
            <a:endParaRPr lang="nl-NL"/>
          </a:p>
        </p:txBody>
      </p:sp>
    </p:spTree>
    <p:extLst>
      <p:ext uri="{BB962C8B-B14F-4D97-AF65-F5344CB8AC3E}">
        <p14:creationId xmlns:p14="http://schemas.microsoft.com/office/powerpoint/2010/main" val="1686098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sz="1100" kern="1200" dirty="0" err="1">
                <a:solidFill>
                  <a:schemeClr val="tx1"/>
                </a:solidFill>
                <a:effectLst/>
                <a:latin typeface="+mn-lt"/>
                <a:ea typeface="+mn-ea"/>
                <a:cs typeface="+mn-cs"/>
              </a:rPr>
              <a:t>Youtube</a:t>
            </a:r>
            <a:r>
              <a:rPr lang="en-GB" sz="1100" kern="1200" dirty="0">
                <a:solidFill>
                  <a:schemeClr val="tx1"/>
                </a:solidFill>
                <a:effectLst/>
                <a:latin typeface="+mn-lt"/>
                <a:ea typeface="+mn-ea"/>
                <a:cs typeface="+mn-cs"/>
              </a:rPr>
              <a:t> video on the left: </a:t>
            </a:r>
            <a:r>
              <a:rPr lang="en-GB" sz="1100" u="sng" kern="1200" dirty="0">
                <a:solidFill>
                  <a:schemeClr val="tx1"/>
                </a:solidFill>
                <a:effectLst/>
                <a:latin typeface="+mn-lt"/>
                <a:ea typeface="+mn-ea"/>
                <a:cs typeface="+mn-cs"/>
                <a:hlinkClick r:id="rId3"/>
              </a:rPr>
              <a:t>https://www.youtube.com/watch?v=vA7tfz3k_9A</a:t>
            </a:r>
            <a:r>
              <a:rPr lang="en-GB" sz="1100" b="1" i="1" kern="1200" dirty="0">
                <a:solidFill>
                  <a:schemeClr val="tx1"/>
                </a:solidFill>
                <a:effectLst/>
                <a:latin typeface="+mn-lt"/>
                <a:ea typeface="+mn-ea"/>
                <a:cs typeface="+mn-cs"/>
              </a:rPr>
              <a:t> </a:t>
            </a:r>
          </a:p>
          <a:p>
            <a:r>
              <a:rPr lang="en-GB" sz="1100" kern="1200" dirty="0">
                <a:solidFill>
                  <a:schemeClr val="tx1"/>
                </a:solidFill>
                <a:effectLst/>
                <a:latin typeface="+mn-lt"/>
                <a:ea typeface="+mn-ea"/>
                <a:cs typeface="+mn-cs"/>
              </a:rPr>
              <a:t>Gif figure of the picture on the right: </a:t>
            </a:r>
            <a:r>
              <a:rPr lang="en-GB" sz="1100" u="sng" kern="1200" dirty="0">
                <a:solidFill>
                  <a:schemeClr val="tx1"/>
                </a:solidFill>
                <a:effectLst/>
                <a:latin typeface="+mn-lt"/>
                <a:ea typeface="+mn-ea"/>
                <a:cs typeface="+mn-cs"/>
                <a:hlinkClick r:id="rId4"/>
              </a:rPr>
              <a:t>http://blogs.reading.ac.uk/climate-lab-book/files/2016/05/spiral_optimized.gif</a:t>
            </a:r>
            <a:endParaRPr lang="en-GB" sz="1100" kern="1200" dirty="0">
              <a:solidFill>
                <a:schemeClr val="tx1"/>
              </a:solidFill>
              <a:effectLst/>
              <a:latin typeface="+mn-lt"/>
              <a:ea typeface="+mn-ea"/>
              <a:cs typeface="+mn-cs"/>
            </a:endParaRPr>
          </a:p>
          <a:p>
            <a:endParaRPr lang="en-GB" sz="11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100" kern="1200" dirty="0">
                <a:solidFill>
                  <a:schemeClr val="tx1"/>
                </a:solidFill>
                <a:effectLst/>
                <a:latin typeface="+mn-lt"/>
                <a:ea typeface="+mn-ea"/>
                <a:cs typeface="+mn-cs"/>
              </a:rPr>
              <a:t>The world’s climate is changing because of us, humans. This has been happening since about 1950, when there were only about 2.5 billion people. Nowadays we are close to the 7.5 billion people and are now 1.7 degrees Celsius above the historical mean. This does not sound as much but those few degrees caused all the seas of the world to rise almost 20 cm. </a:t>
            </a:r>
            <a:endParaRPr lang="en-GB" sz="1100" dirty="0"/>
          </a:p>
        </p:txBody>
      </p:sp>
      <p:sp>
        <p:nvSpPr>
          <p:cNvPr id="4" name="Tijdelijke aanduiding voor dianummer 3"/>
          <p:cNvSpPr>
            <a:spLocks noGrp="1"/>
          </p:cNvSpPr>
          <p:nvPr>
            <p:ph type="sldNum" sz="quarter" idx="10"/>
          </p:nvPr>
        </p:nvSpPr>
        <p:spPr/>
        <p:txBody>
          <a:bodyPr/>
          <a:lstStyle/>
          <a:p>
            <a:fld id="{A4646809-D941-9149-8571-A6B857DEA402}" type="slidenum">
              <a:rPr lang="nl-NL" smtClean="0"/>
              <a:t>6</a:t>
            </a:fld>
            <a:endParaRPr lang="nl-NL"/>
          </a:p>
        </p:txBody>
      </p:sp>
    </p:spTree>
    <p:extLst>
      <p:ext uri="{BB962C8B-B14F-4D97-AF65-F5344CB8AC3E}">
        <p14:creationId xmlns:p14="http://schemas.microsoft.com/office/powerpoint/2010/main" val="1022739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Titelstijl van model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C145058F-2B0C-C54B-A32D-953D42319FD4}" type="datetimeFigureOut">
              <a:rPr lang="nl-NL" smtClean="0"/>
              <a:t>28-8-2017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13659439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verticale tekst 2"/>
          <p:cNvSpPr>
            <a:spLocks noGrp="1"/>
          </p:cNvSpPr>
          <p:nvPr>
            <p:ph type="body" orient="vert" idx="1"/>
          </p:nvPr>
        </p:nvSpPr>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C145058F-2B0C-C54B-A32D-953D42319FD4}" type="datetimeFigureOut">
              <a:rPr lang="nl-NL" smtClean="0"/>
              <a:t>28-8-2017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1170876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Titelstijl van model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C145058F-2B0C-C54B-A32D-953D42319FD4}" type="datetimeFigureOut">
              <a:rPr lang="nl-NL" smtClean="0"/>
              <a:t>28-8-2017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1523820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C145058F-2B0C-C54B-A32D-953D42319FD4}" type="datetimeFigureOut">
              <a:rPr lang="nl-NL" smtClean="0"/>
              <a:t>28-8-2017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564735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Titelstijl van model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tekststijl van het model te bewerken</a:t>
            </a:r>
          </a:p>
        </p:txBody>
      </p:sp>
      <p:sp>
        <p:nvSpPr>
          <p:cNvPr id="4" name="Tijdelijke aanduiding voor datum 3"/>
          <p:cNvSpPr>
            <a:spLocks noGrp="1"/>
          </p:cNvSpPr>
          <p:nvPr>
            <p:ph type="dt" sz="half" idx="10"/>
          </p:nvPr>
        </p:nvSpPr>
        <p:spPr/>
        <p:txBody>
          <a:bodyPr/>
          <a:lstStyle/>
          <a:p>
            <a:fld id="{C145058F-2B0C-C54B-A32D-953D42319FD4}" type="datetimeFigureOut">
              <a:rPr lang="nl-NL" smtClean="0"/>
              <a:t>28-8-2017</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1782388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C145058F-2B0C-C54B-A32D-953D42319FD4}" type="datetimeFigureOut">
              <a:rPr lang="nl-NL" smtClean="0"/>
              <a:t>28-8-2017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13472030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Titelstijl van model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tekststijl van het model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C145058F-2B0C-C54B-A32D-953D42319FD4}" type="datetimeFigureOut">
              <a:rPr lang="nl-NL" smtClean="0"/>
              <a:t>28-8-2017</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1520949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Titelstijl van model bewerken</a:t>
            </a:r>
          </a:p>
        </p:txBody>
      </p:sp>
      <p:sp>
        <p:nvSpPr>
          <p:cNvPr id="3" name="Tijdelijke aanduiding voor datum 2"/>
          <p:cNvSpPr>
            <a:spLocks noGrp="1"/>
          </p:cNvSpPr>
          <p:nvPr>
            <p:ph type="dt" sz="half" idx="10"/>
          </p:nvPr>
        </p:nvSpPr>
        <p:spPr/>
        <p:txBody>
          <a:bodyPr/>
          <a:lstStyle/>
          <a:p>
            <a:fld id="{C145058F-2B0C-C54B-A32D-953D42319FD4}" type="datetimeFigureOut">
              <a:rPr lang="nl-NL" smtClean="0"/>
              <a:t>28-8-2017</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1094849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C145058F-2B0C-C54B-A32D-953D42319FD4}" type="datetimeFigureOut">
              <a:rPr lang="nl-NL" smtClean="0"/>
              <a:t>28-8-2017</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1503205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Titelstijl van model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tekststijl van het model te bewerken</a:t>
            </a:r>
          </a:p>
        </p:txBody>
      </p:sp>
      <p:sp>
        <p:nvSpPr>
          <p:cNvPr id="5" name="Tijdelijke aanduiding voor datum 4"/>
          <p:cNvSpPr>
            <a:spLocks noGrp="1"/>
          </p:cNvSpPr>
          <p:nvPr>
            <p:ph type="dt" sz="half" idx="10"/>
          </p:nvPr>
        </p:nvSpPr>
        <p:spPr/>
        <p:txBody>
          <a:bodyPr/>
          <a:lstStyle/>
          <a:p>
            <a:fld id="{C145058F-2B0C-C54B-A32D-953D42319FD4}" type="datetimeFigureOut">
              <a:rPr lang="nl-NL" smtClean="0"/>
              <a:t>28-8-2017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1374643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Titelstijl van model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tekststijl van het model te bewerken</a:t>
            </a:r>
          </a:p>
        </p:txBody>
      </p:sp>
      <p:sp>
        <p:nvSpPr>
          <p:cNvPr id="5" name="Tijdelijke aanduiding voor datum 4"/>
          <p:cNvSpPr>
            <a:spLocks noGrp="1"/>
          </p:cNvSpPr>
          <p:nvPr>
            <p:ph type="dt" sz="half" idx="10"/>
          </p:nvPr>
        </p:nvSpPr>
        <p:spPr/>
        <p:txBody>
          <a:bodyPr/>
          <a:lstStyle/>
          <a:p>
            <a:fld id="{C145058F-2B0C-C54B-A32D-953D42319FD4}" type="datetimeFigureOut">
              <a:rPr lang="nl-NL" smtClean="0"/>
              <a:t>28-8-2017</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7F5D9C1-527F-734B-B481-FEC4612503FF}" type="slidenum">
              <a:rPr lang="nl-NL" smtClean="0"/>
              <a:t>‹#›</a:t>
            </a:fld>
            <a:endParaRPr lang="nl-NL"/>
          </a:p>
        </p:txBody>
      </p:sp>
    </p:spTree>
    <p:extLst>
      <p:ext uri="{BB962C8B-B14F-4D97-AF65-F5344CB8AC3E}">
        <p14:creationId xmlns:p14="http://schemas.microsoft.com/office/powerpoint/2010/main" val="1007944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Titelstijl van model bewerken</a:t>
            </a:r>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45058F-2B0C-C54B-A32D-953D42319FD4}" type="datetimeFigureOut">
              <a:rPr lang="nl-NL" smtClean="0"/>
              <a:t>28-8-2017</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F5D9C1-527F-734B-B481-FEC4612503FF}" type="slidenum">
              <a:rPr lang="nl-NL" smtClean="0"/>
              <a:t>‹#›</a:t>
            </a:fld>
            <a:endParaRPr lang="nl-NL"/>
          </a:p>
        </p:txBody>
      </p:sp>
    </p:spTree>
    <p:extLst>
      <p:ext uri="{BB962C8B-B14F-4D97-AF65-F5344CB8AC3E}">
        <p14:creationId xmlns:p14="http://schemas.microsoft.com/office/powerpoint/2010/main" val="812335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rowapp.today/"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https://www.youtube.com/embed/vA7tfz3k_9A" TargetMode="External"/><Relationship Id="rId5" Type="http://schemas.openxmlformats.org/officeDocument/2006/relationships/image" Target="../media/image6.jpeg"/><Relationship Id="rId4" Type="http://schemas.openxmlformats.org/officeDocument/2006/relationships/image" Target="../media/image5.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pPr algn="ctr"/>
            <a:r>
              <a:rPr lang="nl-NL" sz="5400" dirty="0"/>
              <a:t>European Collaboration</a:t>
            </a:r>
            <a:br>
              <a:rPr lang="nl-NL" sz="5400" dirty="0"/>
            </a:br>
            <a:r>
              <a:rPr lang="nl-NL" i="1" dirty="0"/>
              <a:t>Phase </a:t>
            </a:r>
            <a:r>
              <a:rPr lang="cs-CZ" i="1" dirty="0"/>
              <a:t>C</a:t>
            </a:r>
            <a:endParaRPr lang="en-GB" sz="5400" dirty="0"/>
          </a:p>
        </p:txBody>
      </p:sp>
      <p:pic>
        <p:nvPicPr>
          <p:cNvPr id="8" name="Tijdelijke aanduiding voor inhoud 7"/>
          <p:cNvPicPr>
            <a:picLocks noGrp="1" noChangeAspect="1"/>
          </p:cNvPicPr>
          <p:nvPr>
            <p:ph idx="1"/>
          </p:nvPr>
        </p:nvPicPr>
        <p:blipFill>
          <a:blip r:embed="rId2"/>
          <a:stretch>
            <a:fillRect/>
          </a:stretch>
        </p:blipFill>
        <p:spPr>
          <a:xfrm>
            <a:off x="838200" y="1690688"/>
            <a:ext cx="10515600" cy="1684574"/>
          </a:xfrm>
        </p:spPr>
      </p:pic>
      <p:sp>
        <p:nvSpPr>
          <p:cNvPr id="9" name="Shape 61"/>
          <p:cNvSpPr txBox="1"/>
          <p:nvPr/>
        </p:nvSpPr>
        <p:spPr>
          <a:xfrm>
            <a:off x="-1192530" y="3358102"/>
            <a:ext cx="14577060" cy="1023164"/>
          </a:xfrm>
          <a:prstGeom prst="rect">
            <a:avLst/>
          </a:prstGeom>
          <a:noFill/>
          <a:ln>
            <a:noFill/>
          </a:ln>
        </p:spPr>
        <p:txBody>
          <a:bodyPr lIns="121897" tIns="121897" rIns="121897" bIns="121897" anchor="t" anchorCtr="0">
            <a:noAutofit/>
          </a:bodyPr>
          <a:lstStyle/>
          <a:p>
            <a:pPr algn="ctr"/>
            <a:r>
              <a:rPr lang="nl-NL" sz="3200" dirty="0"/>
              <a:t>Download </a:t>
            </a:r>
            <a:r>
              <a:rPr lang="nl-NL" sz="3200" dirty="0" err="1"/>
              <a:t>the</a:t>
            </a:r>
            <a:r>
              <a:rPr lang="nl-NL" sz="3200" dirty="0"/>
              <a:t> </a:t>
            </a:r>
            <a:r>
              <a:rPr lang="nl-NL" sz="3200" dirty="0" err="1"/>
              <a:t>GrowApp</a:t>
            </a:r>
            <a:r>
              <a:rPr lang="nl-NL" sz="3200" dirty="0"/>
              <a:t> at: </a:t>
            </a:r>
            <a:r>
              <a:rPr lang="nl-NL" sz="4400" dirty="0">
                <a:hlinkClick r:id="rId3"/>
              </a:rPr>
              <a:t>www.growapp.today</a:t>
            </a:r>
            <a:r>
              <a:rPr lang="nl-NL" sz="3200" dirty="0"/>
              <a:t> </a:t>
            </a:r>
          </a:p>
        </p:txBody>
      </p:sp>
      <p:pic>
        <p:nvPicPr>
          <p:cNvPr id="4" name="Afbeelding 3"/>
          <p:cNvPicPr>
            <a:picLocks noChangeAspect="1"/>
          </p:cNvPicPr>
          <p:nvPr/>
        </p:nvPicPr>
        <p:blipFill>
          <a:blip r:embed="rId4"/>
          <a:stretch>
            <a:fillRect/>
          </a:stretch>
        </p:blipFill>
        <p:spPr>
          <a:xfrm>
            <a:off x="3790950" y="4968587"/>
            <a:ext cx="4610100" cy="800100"/>
          </a:xfrm>
          <a:prstGeom prst="rect">
            <a:avLst/>
          </a:prstGeom>
        </p:spPr>
      </p:pic>
    </p:spTree>
    <p:extLst>
      <p:ext uri="{BB962C8B-B14F-4D97-AF65-F5344CB8AC3E}">
        <p14:creationId xmlns:p14="http://schemas.microsoft.com/office/powerpoint/2010/main" val="4072620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GB" dirty="0"/>
              <a:t>Step 1: Look at your data</a:t>
            </a:r>
          </a:p>
        </p:txBody>
      </p:sp>
      <p:sp>
        <p:nvSpPr>
          <p:cNvPr id="5" name="Tijdelijke aanduiding voor tekst 4"/>
          <p:cNvSpPr>
            <a:spLocks noGrp="1"/>
          </p:cNvSpPr>
          <p:nvPr>
            <p:ph type="body" idx="1"/>
          </p:nvPr>
        </p:nvSpPr>
        <p:spPr/>
        <p:txBody>
          <a:bodyPr/>
          <a:lstStyle/>
          <a:p>
            <a:r>
              <a:rPr lang="nl-NL" dirty="0"/>
              <a:t>hand out Assignment </a:t>
            </a:r>
            <a:r>
              <a:rPr lang="cs-CZ" dirty="0"/>
              <a:t>B</a:t>
            </a:r>
            <a:endParaRPr lang="en-GB" dirty="0"/>
          </a:p>
        </p:txBody>
      </p:sp>
    </p:spTree>
    <p:extLst>
      <p:ext uri="{BB962C8B-B14F-4D97-AF65-F5344CB8AC3E}">
        <p14:creationId xmlns:p14="http://schemas.microsoft.com/office/powerpoint/2010/main" val="3458986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Step 2: </a:t>
            </a:r>
            <a:r>
              <a:rPr lang="en-GB" dirty="0"/>
              <a:t>Regional differences</a:t>
            </a:r>
          </a:p>
        </p:txBody>
      </p:sp>
      <p:sp>
        <p:nvSpPr>
          <p:cNvPr id="3" name="Tijdelijke aanduiding voor tekst 2"/>
          <p:cNvSpPr>
            <a:spLocks noGrp="1"/>
          </p:cNvSpPr>
          <p:nvPr>
            <p:ph type="body" idx="1"/>
          </p:nvPr>
        </p:nvSpPr>
        <p:spPr/>
        <p:txBody>
          <a:bodyPr/>
          <a:lstStyle/>
          <a:p>
            <a:endParaRPr lang="en-GB"/>
          </a:p>
        </p:txBody>
      </p:sp>
    </p:spTree>
    <p:extLst>
      <p:ext uri="{BB962C8B-B14F-4D97-AF65-F5344CB8AC3E}">
        <p14:creationId xmlns:p14="http://schemas.microsoft.com/office/powerpoint/2010/main" val="2855399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Class </a:t>
            </a:r>
            <a:r>
              <a:rPr lang="en-GB" dirty="0"/>
              <a:t>Discussion</a:t>
            </a:r>
          </a:p>
        </p:txBody>
      </p:sp>
      <p:sp>
        <p:nvSpPr>
          <p:cNvPr id="3" name="Tijdelijke aanduiding voor tekst 2"/>
          <p:cNvSpPr>
            <a:spLocks noGrp="1"/>
          </p:cNvSpPr>
          <p:nvPr>
            <p:ph type="body" idx="1"/>
          </p:nvPr>
        </p:nvSpPr>
        <p:spPr/>
        <p:txBody>
          <a:bodyPr/>
          <a:lstStyle/>
          <a:p>
            <a:endParaRPr lang="en-GB"/>
          </a:p>
        </p:txBody>
      </p:sp>
    </p:spTree>
    <p:extLst>
      <p:ext uri="{BB962C8B-B14F-4D97-AF65-F5344CB8AC3E}">
        <p14:creationId xmlns:p14="http://schemas.microsoft.com/office/powerpoint/2010/main" val="1740425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30953" y="492955"/>
            <a:ext cx="3792734" cy="1413900"/>
          </a:xfrm>
        </p:spPr>
        <p:txBody>
          <a:bodyPr>
            <a:normAutofit fontScale="90000"/>
          </a:bodyPr>
          <a:lstStyle/>
          <a:p>
            <a:pPr algn="ctr"/>
            <a:r>
              <a:rPr lang="nl-NL" b="1" dirty="0"/>
              <a:t>Different </a:t>
            </a:r>
            <a:r>
              <a:rPr lang="nl-NL" b="1" dirty="0" err="1"/>
              <a:t>climates</a:t>
            </a:r>
            <a:r>
              <a:rPr lang="nl-NL" b="1" dirty="0"/>
              <a:t> in Europe</a:t>
            </a:r>
          </a:p>
        </p:txBody>
      </p:sp>
      <p:pic>
        <p:nvPicPr>
          <p:cNvPr id="6" name="Afbeelding 5"/>
          <p:cNvPicPr>
            <a:picLocks noChangeAspect="1"/>
          </p:cNvPicPr>
          <p:nvPr/>
        </p:nvPicPr>
        <p:blipFill>
          <a:blip r:embed="rId3"/>
          <a:stretch>
            <a:fillRect/>
          </a:stretch>
        </p:blipFill>
        <p:spPr>
          <a:xfrm>
            <a:off x="5170418" y="492955"/>
            <a:ext cx="6609777" cy="5561398"/>
          </a:xfrm>
          <a:prstGeom prst="rect">
            <a:avLst/>
          </a:prstGeom>
        </p:spPr>
      </p:pic>
      <p:pic>
        <p:nvPicPr>
          <p:cNvPr id="5" name="Afbeelding 4"/>
          <p:cNvPicPr/>
          <p:nvPr/>
        </p:nvPicPr>
        <p:blipFill>
          <a:blip r:embed="rId4">
            <a:extLst>
              <a:ext uri="{28A0092B-C50C-407E-A947-70E740481C1C}">
                <a14:useLocalDpi xmlns:a14="http://schemas.microsoft.com/office/drawing/2010/main" val="0"/>
              </a:ext>
            </a:extLst>
          </a:blip>
          <a:stretch>
            <a:fillRect/>
          </a:stretch>
        </p:blipFill>
        <p:spPr>
          <a:xfrm>
            <a:off x="730953" y="1828619"/>
            <a:ext cx="4091418" cy="4225734"/>
          </a:xfrm>
          <a:prstGeom prst="rect">
            <a:avLst/>
          </a:prstGeom>
          <a:ln>
            <a:solidFill>
              <a:schemeClr val="accent5"/>
            </a:solidFill>
          </a:ln>
        </p:spPr>
      </p:pic>
    </p:spTree>
    <p:extLst>
      <p:ext uri="{BB962C8B-B14F-4D97-AF65-F5344CB8AC3E}">
        <p14:creationId xmlns:p14="http://schemas.microsoft.com/office/powerpoint/2010/main" val="3897784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0465" y="62813"/>
            <a:ext cx="5018315" cy="1325563"/>
          </a:xfrm>
        </p:spPr>
        <p:txBody>
          <a:bodyPr/>
          <a:lstStyle/>
          <a:p>
            <a:pPr algn="ctr"/>
            <a:r>
              <a:rPr lang="nl-NL" b="1" dirty="0"/>
              <a:t>Global Warming</a:t>
            </a:r>
          </a:p>
        </p:txBody>
      </p:sp>
      <p:pic>
        <p:nvPicPr>
          <p:cNvPr id="6" name="Afbeelding 5"/>
          <p:cNvPicPr>
            <a:picLocks noChangeAspect="1"/>
          </p:cNvPicPr>
          <p:nvPr/>
        </p:nvPicPr>
        <p:blipFill>
          <a:blip r:embed="rId4"/>
          <a:stretch>
            <a:fillRect/>
          </a:stretch>
        </p:blipFill>
        <p:spPr>
          <a:xfrm>
            <a:off x="5817847" y="0"/>
            <a:ext cx="6374153" cy="6858000"/>
          </a:xfrm>
          <a:prstGeom prst="rect">
            <a:avLst/>
          </a:prstGeom>
        </p:spPr>
      </p:pic>
      <p:pic>
        <p:nvPicPr>
          <p:cNvPr id="3" name="vA7tfz3k_9A">
            <a:hlinkClick r:id="" action="ppaction://media"/>
          </p:cNvPr>
          <p:cNvPicPr>
            <a:picLocks noRot="1" noChangeAspect="1"/>
          </p:cNvPicPr>
          <p:nvPr>
            <a:videoFile r:link="rId1"/>
          </p:nvPr>
        </p:nvPicPr>
        <p:blipFill>
          <a:blip r:embed="rId5"/>
          <a:stretch>
            <a:fillRect/>
          </a:stretch>
        </p:blipFill>
        <p:spPr>
          <a:xfrm>
            <a:off x="460465" y="1547132"/>
            <a:ext cx="5018315" cy="3763736"/>
          </a:xfrm>
          <a:prstGeom prst="rect">
            <a:avLst/>
          </a:prstGeom>
        </p:spPr>
      </p:pic>
    </p:spTree>
    <p:extLst>
      <p:ext uri="{BB962C8B-B14F-4D97-AF65-F5344CB8AC3E}">
        <p14:creationId xmlns:p14="http://schemas.microsoft.com/office/powerpoint/2010/main" val="34490509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b="1" dirty="0"/>
              <a:t>Partners</a:t>
            </a:r>
          </a:p>
        </p:txBody>
      </p:sp>
      <p:sp>
        <p:nvSpPr>
          <p:cNvPr id="3" name="Tijdelijke aanduiding voor inhoud 2"/>
          <p:cNvSpPr>
            <a:spLocks noGrp="1"/>
          </p:cNvSpPr>
          <p:nvPr>
            <p:ph idx="1"/>
          </p:nvPr>
        </p:nvSpPr>
        <p:spPr/>
        <p:txBody>
          <a:bodyPr>
            <a:normAutofit fontScale="92500" lnSpcReduction="10000"/>
          </a:bodyPr>
          <a:lstStyle/>
          <a:p>
            <a:r>
              <a:rPr lang="nl-NL" b="1" dirty="0"/>
              <a:t>EU (MYGEOSS)</a:t>
            </a:r>
            <a:r>
              <a:rPr lang="nl-NL" dirty="0"/>
              <a:t>| </a:t>
            </a:r>
            <a:r>
              <a:rPr lang="nl-NL" dirty="0" err="1"/>
              <a:t>funding</a:t>
            </a:r>
            <a:r>
              <a:rPr lang="nl-NL" dirty="0"/>
              <a:t> building </a:t>
            </a:r>
            <a:r>
              <a:rPr lang="nl-NL" dirty="0" err="1"/>
              <a:t>app</a:t>
            </a:r>
            <a:endParaRPr lang="nl-NL" dirty="0"/>
          </a:p>
          <a:p>
            <a:r>
              <a:rPr lang="nl-NL" b="1" dirty="0" err="1"/>
              <a:t>Ministry</a:t>
            </a:r>
            <a:r>
              <a:rPr lang="nl-NL" b="1" dirty="0"/>
              <a:t> of environment Netherlands </a:t>
            </a:r>
            <a:r>
              <a:rPr lang="nl-NL" dirty="0"/>
              <a:t>| </a:t>
            </a:r>
            <a:r>
              <a:rPr lang="nl-NL" dirty="0" err="1"/>
              <a:t>funding</a:t>
            </a:r>
            <a:r>
              <a:rPr lang="nl-NL" dirty="0"/>
              <a:t> </a:t>
            </a:r>
            <a:r>
              <a:rPr lang="nl-NL" dirty="0" err="1"/>
              <a:t>learning</a:t>
            </a:r>
            <a:r>
              <a:rPr lang="nl-NL" dirty="0"/>
              <a:t> </a:t>
            </a:r>
            <a:r>
              <a:rPr lang="nl-NL" dirty="0" err="1"/>
              <a:t>materials</a:t>
            </a:r>
            <a:r>
              <a:rPr lang="nl-NL" dirty="0"/>
              <a:t> &amp; </a:t>
            </a:r>
            <a:r>
              <a:rPr lang="nl-NL" dirty="0" err="1"/>
              <a:t>outreach</a:t>
            </a:r>
            <a:endParaRPr lang="nl-NL" dirty="0"/>
          </a:p>
          <a:p>
            <a:r>
              <a:rPr lang="nl-NL" b="1" dirty="0"/>
              <a:t>GLOBE Europe &amp; </a:t>
            </a:r>
            <a:r>
              <a:rPr lang="nl-NL" b="1" dirty="0" err="1"/>
              <a:t>Eurasia</a:t>
            </a:r>
            <a:r>
              <a:rPr lang="nl-NL" b="1" dirty="0"/>
              <a:t> board </a:t>
            </a:r>
            <a:r>
              <a:rPr lang="nl-NL" dirty="0"/>
              <a:t>| </a:t>
            </a:r>
            <a:r>
              <a:rPr lang="nl-NL" dirty="0" err="1"/>
              <a:t>organisation</a:t>
            </a:r>
            <a:r>
              <a:rPr lang="nl-NL" dirty="0"/>
              <a:t> </a:t>
            </a:r>
            <a:r>
              <a:rPr lang="nl-NL" dirty="0" err="1"/>
              <a:t>and</a:t>
            </a:r>
            <a:r>
              <a:rPr lang="nl-NL" dirty="0"/>
              <a:t> </a:t>
            </a:r>
            <a:r>
              <a:rPr lang="nl-NL" dirty="0" err="1"/>
              <a:t>outreach</a:t>
            </a:r>
            <a:endParaRPr lang="nl-NL" dirty="0"/>
          </a:p>
          <a:p>
            <a:r>
              <a:rPr lang="nl-NL" b="1" dirty="0"/>
              <a:t>Wageningen University </a:t>
            </a:r>
            <a:r>
              <a:rPr lang="nl-NL" dirty="0"/>
              <a:t>| </a:t>
            </a:r>
            <a:r>
              <a:rPr lang="nl-NL" dirty="0" err="1"/>
              <a:t>science</a:t>
            </a:r>
            <a:endParaRPr lang="nl-NL" dirty="0"/>
          </a:p>
          <a:p>
            <a:r>
              <a:rPr lang="nl-NL" b="1" dirty="0"/>
              <a:t>Leiden University </a:t>
            </a:r>
            <a:r>
              <a:rPr lang="nl-NL" dirty="0"/>
              <a:t>| </a:t>
            </a:r>
            <a:r>
              <a:rPr lang="nl-NL" dirty="0" err="1"/>
              <a:t>strategy</a:t>
            </a:r>
            <a:r>
              <a:rPr lang="nl-NL" dirty="0"/>
              <a:t> </a:t>
            </a:r>
            <a:r>
              <a:rPr lang="nl-NL" dirty="0" err="1"/>
              <a:t>app</a:t>
            </a:r>
            <a:r>
              <a:rPr lang="nl-NL" dirty="0"/>
              <a:t> </a:t>
            </a:r>
            <a:r>
              <a:rPr lang="nl-NL" dirty="0" err="1"/>
              <a:t>development</a:t>
            </a:r>
            <a:r>
              <a:rPr lang="nl-NL" dirty="0"/>
              <a:t> </a:t>
            </a:r>
          </a:p>
          <a:p>
            <a:r>
              <a:rPr lang="nl-NL" b="1" dirty="0" err="1"/>
              <a:t>Geodan</a:t>
            </a:r>
            <a:r>
              <a:rPr lang="nl-NL" dirty="0"/>
              <a:t> | </a:t>
            </a:r>
            <a:r>
              <a:rPr lang="nl-NL" dirty="0" err="1"/>
              <a:t>development</a:t>
            </a:r>
            <a:r>
              <a:rPr lang="nl-NL" dirty="0"/>
              <a:t> </a:t>
            </a:r>
            <a:r>
              <a:rPr lang="nl-NL" dirty="0" err="1"/>
              <a:t>app</a:t>
            </a:r>
            <a:endParaRPr lang="nl-NL" dirty="0"/>
          </a:p>
          <a:p>
            <a:r>
              <a:rPr lang="nl-NL" b="1" dirty="0"/>
              <a:t>GLOBE Program</a:t>
            </a:r>
            <a:r>
              <a:rPr lang="nl-NL" dirty="0"/>
              <a:t> | </a:t>
            </a:r>
            <a:r>
              <a:rPr lang="nl-NL" dirty="0" err="1"/>
              <a:t>connection</a:t>
            </a:r>
            <a:r>
              <a:rPr lang="nl-NL" dirty="0"/>
              <a:t> </a:t>
            </a:r>
            <a:r>
              <a:rPr lang="nl-NL" dirty="0" err="1"/>
              <a:t>to</a:t>
            </a:r>
            <a:r>
              <a:rPr lang="nl-NL" dirty="0"/>
              <a:t> database (API) </a:t>
            </a:r>
            <a:r>
              <a:rPr lang="nl-NL" dirty="0" err="1"/>
              <a:t>and</a:t>
            </a:r>
            <a:r>
              <a:rPr lang="nl-NL" dirty="0"/>
              <a:t> </a:t>
            </a:r>
            <a:r>
              <a:rPr lang="nl-NL" dirty="0" err="1"/>
              <a:t>visualisation</a:t>
            </a:r>
            <a:endParaRPr lang="nl-NL" dirty="0"/>
          </a:p>
          <a:p>
            <a:r>
              <a:rPr lang="nl-NL" b="1" dirty="0"/>
              <a:t>GLOBE Netherlands foundation </a:t>
            </a:r>
            <a:r>
              <a:rPr lang="nl-NL" dirty="0"/>
              <a:t>| </a:t>
            </a:r>
            <a:r>
              <a:rPr lang="nl-NL" dirty="0" err="1"/>
              <a:t>coordination</a:t>
            </a:r>
            <a:endParaRPr lang="nl-NL" dirty="0"/>
          </a:p>
          <a:p>
            <a:r>
              <a:rPr lang="nl-NL" b="1" dirty="0" err="1"/>
              <a:t>Forget</a:t>
            </a:r>
            <a:r>
              <a:rPr lang="nl-NL" b="1" dirty="0"/>
              <a:t> </a:t>
            </a:r>
            <a:r>
              <a:rPr lang="nl-NL" b="1" dirty="0" err="1"/>
              <a:t>the</a:t>
            </a:r>
            <a:r>
              <a:rPr lang="nl-NL" b="1" dirty="0"/>
              <a:t> </a:t>
            </a:r>
            <a:r>
              <a:rPr lang="nl-NL" b="1" dirty="0" err="1"/>
              <a:t>fish</a:t>
            </a:r>
            <a:r>
              <a:rPr lang="nl-NL" b="1" dirty="0"/>
              <a:t> </a:t>
            </a:r>
            <a:r>
              <a:rPr lang="nl-NL" dirty="0"/>
              <a:t>| website development</a:t>
            </a:r>
          </a:p>
        </p:txBody>
      </p:sp>
    </p:spTree>
    <p:extLst>
      <p:ext uri="{BB962C8B-B14F-4D97-AF65-F5344CB8AC3E}">
        <p14:creationId xmlns:p14="http://schemas.microsoft.com/office/powerpoint/2010/main" val="1493686933"/>
      </p:ext>
    </p:extLst>
  </p:cSld>
  <p:clrMapOvr>
    <a:masterClrMapping/>
  </p:clrMapOvr>
</p:sld>
</file>

<file path=ppt/theme/theme1.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7344</TotalTime>
  <Words>266</Words>
  <Application>Microsoft Office PowerPoint</Application>
  <PresentationFormat>Širokoúhlá obrazovka</PresentationFormat>
  <Paragraphs>25</Paragraphs>
  <Slides>7</Slides>
  <Notes>2</Notes>
  <HiddenSlides>0</HiddenSlides>
  <MMClips>1</MMClips>
  <ScaleCrop>false</ScaleCrop>
  <HeadingPairs>
    <vt:vector size="6" baseType="variant">
      <vt:variant>
        <vt:lpstr>Použitá písma</vt:lpstr>
      </vt:variant>
      <vt:variant>
        <vt:i4>3</vt:i4>
      </vt:variant>
      <vt:variant>
        <vt:lpstr>Motiv</vt:lpstr>
      </vt:variant>
      <vt:variant>
        <vt:i4>1</vt:i4>
      </vt:variant>
      <vt:variant>
        <vt:lpstr>Nadpisy snímků</vt:lpstr>
      </vt:variant>
      <vt:variant>
        <vt:i4>7</vt:i4>
      </vt:variant>
    </vt:vector>
  </HeadingPairs>
  <TitlesOfParts>
    <vt:vector size="11" baseType="lpstr">
      <vt:lpstr>Arial</vt:lpstr>
      <vt:lpstr>Calibri</vt:lpstr>
      <vt:lpstr>Calibri Light</vt:lpstr>
      <vt:lpstr>Office-thema</vt:lpstr>
      <vt:lpstr>European Collaboration Phase C</vt:lpstr>
      <vt:lpstr>Step 1: Look at your data</vt:lpstr>
      <vt:lpstr>Step 2: Regional differences</vt:lpstr>
      <vt:lpstr>Class Discussion</vt:lpstr>
      <vt:lpstr>Different climates in Europe</vt:lpstr>
      <vt:lpstr>Global Warming</vt:lpstr>
      <vt:lpstr>Partners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matthijs Begheyn</dc:creator>
  <cp:lastModifiedBy>Ivana Moravcová</cp:lastModifiedBy>
  <cp:revision>94</cp:revision>
  <dcterms:created xsi:type="dcterms:W3CDTF">2016-07-12T21:20:56Z</dcterms:created>
  <dcterms:modified xsi:type="dcterms:W3CDTF">2017-08-28T18:11:15Z</dcterms:modified>
</cp:coreProperties>
</file>