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3" d="100"/>
          <a:sy n="43" d="100"/>
        </p:scale>
        <p:origin x="226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60897-FC17-473F-BB45-F7F3236693B3}" type="datetimeFigureOut">
              <a:rPr lang="fr-FR" smtClean="0"/>
              <a:t>28/12/2023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534BE-5B13-45BE-957E-872FF51C32DE}" type="slidenum">
              <a:rPr lang="fr-FR" smtClean="0"/>
              <a:t>‹№›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6417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60897-FC17-473F-BB45-F7F3236693B3}" type="datetimeFigureOut">
              <a:rPr lang="fr-FR" smtClean="0"/>
              <a:t>28/12/2023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534BE-5B13-45BE-957E-872FF51C32DE}" type="slidenum">
              <a:rPr lang="fr-FR" smtClean="0"/>
              <a:t>‹№›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8142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60897-FC17-473F-BB45-F7F3236693B3}" type="datetimeFigureOut">
              <a:rPr lang="fr-FR" smtClean="0"/>
              <a:t>28/12/2023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534BE-5B13-45BE-957E-872FF51C32DE}" type="slidenum">
              <a:rPr lang="fr-FR" smtClean="0"/>
              <a:t>‹№›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8924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60897-FC17-473F-BB45-F7F3236693B3}" type="datetimeFigureOut">
              <a:rPr lang="fr-FR" smtClean="0"/>
              <a:t>28/12/2023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534BE-5B13-45BE-957E-872FF51C32DE}" type="slidenum">
              <a:rPr lang="fr-FR" smtClean="0"/>
              <a:t>‹№›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6579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60897-FC17-473F-BB45-F7F3236693B3}" type="datetimeFigureOut">
              <a:rPr lang="fr-FR" smtClean="0"/>
              <a:t>28/12/2023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534BE-5B13-45BE-957E-872FF51C32DE}" type="slidenum">
              <a:rPr lang="fr-FR" smtClean="0"/>
              <a:t>‹№›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9435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60897-FC17-473F-BB45-F7F3236693B3}" type="datetimeFigureOut">
              <a:rPr lang="fr-FR" smtClean="0"/>
              <a:t>28/12/2023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534BE-5B13-45BE-957E-872FF51C32DE}" type="slidenum">
              <a:rPr lang="fr-FR" smtClean="0"/>
              <a:t>‹№›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5024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60897-FC17-473F-BB45-F7F3236693B3}" type="datetimeFigureOut">
              <a:rPr lang="fr-FR" smtClean="0"/>
              <a:t>28/12/2023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534BE-5B13-45BE-957E-872FF51C32DE}" type="slidenum">
              <a:rPr lang="fr-FR" smtClean="0"/>
              <a:t>‹№›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5861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60897-FC17-473F-BB45-F7F3236693B3}" type="datetimeFigureOut">
              <a:rPr lang="fr-FR" smtClean="0"/>
              <a:t>28/12/2023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534BE-5B13-45BE-957E-872FF51C32DE}" type="slidenum">
              <a:rPr lang="fr-FR" smtClean="0"/>
              <a:t>‹№›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5706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60897-FC17-473F-BB45-F7F3236693B3}" type="datetimeFigureOut">
              <a:rPr lang="fr-FR" smtClean="0"/>
              <a:t>28/12/2023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534BE-5B13-45BE-957E-872FF51C32DE}" type="slidenum">
              <a:rPr lang="fr-FR" smtClean="0"/>
              <a:t>‹№›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0764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60897-FC17-473F-BB45-F7F3236693B3}" type="datetimeFigureOut">
              <a:rPr lang="fr-FR" smtClean="0"/>
              <a:t>28/12/2023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534BE-5B13-45BE-957E-872FF51C32DE}" type="slidenum">
              <a:rPr lang="fr-FR" smtClean="0"/>
              <a:t>‹№›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5010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60897-FC17-473F-BB45-F7F3236693B3}" type="datetimeFigureOut">
              <a:rPr lang="fr-FR" smtClean="0"/>
              <a:t>28/12/2023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534BE-5B13-45BE-957E-872FF51C32DE}" type="slidenum">
              <a:rPr lang="fr-FR" smtClean="0"/>
              <a:t>‹№›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7760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560897-FC17-473F-BB45-F7F3236693B3}" type="datetimeFigureOut">
              <a:rPr lang="fr-FR" smtClean="0"/>
              <a:t>28/12/2023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3534BE-5B13-45BE-957E-872FF51C32DE}" type="slidenum">
              <a:rPr lang="fr-FR" smtClean="0"/>
              <a:t>‹№›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9431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C92196B-8719-4283-9497-1AEEFB8E61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6"/>
          <a:stretch/>
        </p:blipFill>
        <p:spPr>
          <a:xfrm>
            <a:off x="-64621" y="0"/>
            <a:ext cx="6994271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946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C81981-C50D-4D9C-A20C-09C91E40F7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624"/>
            <a:ext cx="6858000" cy="970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7676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A46762-28C3-422F-91FF-74C6AA84F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624"/>
            <a:ext cx="6858000" cy="970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2446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ABC0F31-490D-4F4E-BE6C-50A379019B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624"/>
            <a:ext cx="6858000" cy="970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9727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043DC4-C15D-4986-A0F4-F697CBD656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624"/>
            <a:ext cx="6858000" cy="970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1888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294556-9E5A-4EBF-A207-175FE322FF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624"/>
            <a:ext cx="6858000" cy="970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4693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934737D-729E-41E2-8389-1394ECF67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624"/>
            <a:ext cx="6858000" cy="970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3579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2BDB11-8191-4244-AE01-0D68B1B9AC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84"/>
            <a:ext cx="6858000" cy="970075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A719747-DDAA-4F5D-BED8-69D8233549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624"/>
            <a:ext cx="6858000" cy="970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2821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B55DCDE-D2B2-491D-9EFC-445926B351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624"/>
            <a:ext cx="6858000" cy="970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1275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BCF598-5894-4B04-A935-8A02AA3662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624"/>
            <a:ext cx="6858000" cy="970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4644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8F12280-E9A0-4D42-B135-84AF91FE7A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624"/>
            <a:ext cx="6858000" cy="970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866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EDEAAE-8DD5-48E8-A199-D8986B1C76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564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DE7B99-6B90-4E6F-9C0E-BFEB132CAF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624"/>
            <a:ext cx="6858000" cy="970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1762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97580D4-902D-481D-A0B0-15A8F8EDFB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624"/>
            <a:ext cx="6858000" cy="970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6317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D5DED0F-8836-4C1B-9754-9ABBC7EEC4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624"/>
            <a:ext cx="6858000" cy="970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7025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08EA8F-5E85-4517-81D1-97AC50B6DC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624"/>
            <a:ext cx="6858000" cy="970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3437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2A82928-78EC-42D1-9F86-0B9DE2893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624"/>
            <a:ext cx="6858000" cy="970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2893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286AB53-61DF-463A-8380-28FDAE52B3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624"/>
            <a:ext cx="6858000" cy="970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3714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61203DA-4F27-4D72-B61B-2FEBC94F3B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624"/>
            <a:ext cx="6858000" cy="970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2571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ECD2F71-28C2-4BB5-8C3B-2BD8502135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624"/>
            <a:ext cx="6858000" cy="970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7344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D85F77-0CEB-4F8C-B55E-138A301BC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624"/>
            <a:ext cx="6858000" cy="970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340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34E95C4-B2D2-434E-96FB-2E97A0003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624"/>
            <a:ext cx="6858000" cy="970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194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64E53B-4F32-4D79-B2BE-BAF65837C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858000" cy="990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0667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C692D06-0EB9-43F7-B731-E6672AF2AE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624"/>
            <a:ext cx="6858000" cy="970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3315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B7F7969-AE26-4476-A5C4-351B6DA952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624"/>
            <a:ext cx="6858000" cy="970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3567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2963AAF-0582-47B7-B738-C2DD570FD1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624"/>
            <a:ext cx="6858000" cy="970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8821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386C9A-6F36-4D7F-94C1-0BD7667C99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624"/>
            <a:ext cx="6858000" cy="970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0720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EFB55BB-0F7B-48FA-8C8C-CFD82F7C5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624"/>
            <a:ext cx="6858000" cy="970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6218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C1C9DB6-0105-4770-B678-E11B4C35E0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624"/>
            <a:ext cx="6858000" cy="970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9759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70C55E-5DC7-4523-848A-3823140F6D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624"/>
            <a:ext cx="6858000" cy="970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005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BDE2905-D29C-4FA9-BBD1-64C04148F2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624"/>
            <a:ext cx="6858000" cy="970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8643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AFBE2B-7D32-4D9A-B21C-79A0D672F3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624"/>
            <a:ext cx="6858000" cy="970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1461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56F1196-CB45-485A-84AD-8B0DBBBE06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624"/>
            <a:ext cx="6858000" cy="970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2265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304169C-4646-41F3-AAD4-3D1716A357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624"/>
            <a:ext cx="6858000" cy="970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7311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</TotalTime>
  <Words>0</Words>
  <Application>Microsoft Office PowerPoint</Application>
  <PresentationFormat>Аркуш A4 (210x297 мм)</PresentationFormat>
  <Paragraphs>0</Paragraphs>
  <Slides>34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Илонка Михальчук</dc:creator>
  <cp:lastModifiedBy>Илонка Михальчук</cp:lastModifiedBy>
  <cp:revision>4</cp:revision>
  <dcterms:created xsi:type="dcterms:W3CDTF">2023-12-23T10:46:58Z</dcterms:created>
  <dcterms:modified xsi:type="dcterms:W3CDTF">2023-12-28T09:12:30Z</dcterms:modified>
</cp:coreProperties>
</file>