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3" r:id="rId2"/>
    <p:sldId id="294" r:id="rId3"/>
    <p:sldId id="297" r:id="rId4"/>
    <p:sldId id="299" r:id="rId5"/>
    <p:sldId id="300" r:id="rId6"/>
    <p:sldId id="301" r:id="rId7"/>
    <p:sldId id="302" r:id="rId8"/>
    <p:sldId id="305" r:id="rId9"/>
    <p:sldId id="304" r:id="rId10"/>
  </p:sldIdLst>
  <p:sldSz cx="931227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975-6044-46CA-95E2-3BE7C528552A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43000"/>
            <a:ext cx="4191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fr-FR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C871C-20DB-4FF0-B232-25F9C49AE5A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13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580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58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96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54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9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273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FC568-D6B1-424B-BDCD-C83C46AA14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4049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FFC568-D6B1-424B-BDCD-C83C46AA148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2713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1333500" y="1143000"/>
            <a:ext cx="4191000" cy="3086100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FFC568-D6B1-424B-BDCD-C83C46AA1484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23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8421" y="1122363"/>
            <a:ext cx="791543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4035" y="3602038"/>
            <a:ext cx="698420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33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7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097" y="365125"/>
            <a:ext cx="2007959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220" y="365125"/>
            <a:ext cx="5907474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46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33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369" y="1709740"/>
            <a:ext cx="803183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369" y="4589465"/>
            <a:ext cx="80318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21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339" y="1825625"/>
            <a:ext cx="3957717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182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365127"/>
            <a:ext cx="8031837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433" y="1681163"/>
            <a:ext cx="393952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433" y="2505075"/>
            <a:ext cx="393952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4340" y="1681163"/>
            <a:ext cx="3958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340" y="2505075"/>
            <a:ext cx="3958930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583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88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788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930" y="987427"/>
            <a:ext cx="471433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7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432" y="457200"/>
            <a:ext cx="3003451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58930" y="987427"/>
            <a:ext cx="4714339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432" y="2057400"/>
            <a:ext cx="3003451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390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219" y="365127"/>
            <a:ext cx="803183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219" y="1825625"/>
            <a:ext cx="80318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219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DD0C5-5B0E-4428-ABFB-04D561057D39}" type="datetimeFigureOut">
              <a:rPr lang="fr-FR" smtClean="0"/>
              <a:t>08/12/2023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84691" y="6356352"/>
            <a:ext cx="31428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6794" y="6356352"/>
            <a:ext cx="2095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75389-1C7F-4CA1-ADC3-4047C723C0F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11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64611" y="2249282"/>
            <a:ext cx="4472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Глушко Володимир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(Atmosphere)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017C31-FA38-4206-BBEF-108ED9FC696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22720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28111" y="2149402"/>
            <a:ext cx="4333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Перепелюк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Каміла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00C217-1CD7-4565-B021-5AB82E07D1F4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84371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42615" y="2273305"/>
            <a:ext cx="37870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Яковишин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Богдан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4A3D5-1B64-469A-B6B1-0DD1B205026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137112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32769" y="2149402"/>
            <a:ext cx="35584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err="1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Тачинська</a:t>
            </a:r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Діана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4F097F-A45E-487E-9ABE-42B49FDD6B62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1699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88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2950551" y="2185971"/>
            <a:ext cx="364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Мусійчук Альбіна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4246EC-6848-43B2-AB25-33AE351A3DCE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307400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64590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449751" y="2202038"/>
            <a:ext cx="2727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Бойко Еліза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3D0F55-B0E8-43EB-848E-5A9CBE50AEB6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20559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144102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14418" y="2258890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rgbClr val="04722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Бойко Анастасія </a:t>
            </a:r>
            <a:endParaRPr lang="fr-FR" sz="3200" b="1" dirty="0">
              <a:solidFill>
                <a:srgbClr val="0472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ІІ 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silver</a:t>
            </a:r>
            <a:r>
              <a:rPr lang="uk-UA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level</a:t>
            </a:r>
            <a:endParaRPr lang="fr-FR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for the greatest amount of the data entered 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(</a:t>
            </a:r>
            <a:r>
              <a:rPr lang="en-US" b="1" dirty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Atmosphere</a:t>
            </a:r>
            <a:r>
              <a:rPr lang="en-US" b="1" dirty="0" smtClean="0">
                <a:solidFill>
                  <a:srgbClr val="047223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)</a:t>
            </a:r>
            <a:endParaRPr lang="fr-FR" b="1" dirty="0">
              <a:solidFill>
                <a:srgbClr val="047223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21 September 2023</a:t>
            </a:r>
            <a:endParaRPr lang="fr-FR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CE4C8-3D12-430E-952E-22E65BCB4F9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№ 97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11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084404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144102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14418" y="2258890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Гребенюк Артем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ІІ 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silver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)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 level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Batang" panose="02030600000101010101" pitchFamily="18" charset="-127"/>
              <a:ea typeface="Batang" panose="02030600000101010101" pitchFamily="18" charset="-127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for the greatest amount of the data entered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Atmosphere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)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Batang" panose="02030600000101010101" pitchFamily="18" charset="-127"/>
              <a:ea typeface="Batang" panose="02030600000101010101" pitchFamily="18" charset="-127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September 2023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CE4C8-3D12-430E-952E-22E65BCB4F9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Наказ № 97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грудня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63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94E181FD-6433-4399-844F-CB60969D2085}"/>
              </a:ext>
            </a:extLst>
          </p:cNvPr>
          <p:cNvSpPr/>
          <p:nvPr/>
        </p:nvSpPr>
        <p:spPr>
          <a:xfrm>
            <a:off x="-144102" y="0"/>
            <a:ext cx="9441455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798782-CA4C-410B-8598-3F6C15EB93FF}"/>
              </a:ext>
            </a:extLst>
          </p:cNvPr>
          <p:cNvSpPr txBox="1"/>
          <p:nvPr/>
        </p:nvSpPr>
        <p:spPr>
          <a:xfrm>
            <a:off x="3014418" y="2258890"/>
            <a:ext cx="59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Кащук Богдана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A2559B-F2F9-4A64-8DFA-A5092C270A44}"/>
              </a:ext>
            </a:extLst>
          </p:cNvPr>
          <p:cNvSpPr txBox="1"/>
          <p:nvPr/>
        </p:nvSpPr>
        <p:spPr>
          <a:xfrm>
            <a:off x="3805529" y="4738209"/>
            <a:ext cx="226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ІІ 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silver</a:t>
            </a:r>
            <a:r>
              <a:rPr kumimoji="0" lang="uk-UA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)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 level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Batang" panose="02030600000101010101" pitchFamily="18" charset="-127"/>
              <a:ea typeface="Batang" panose="02030600000101010101" pitchFamily="18" charset="-127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150E0C-2F16-4C15-9F32-F245540AE82E}"/>
              </a:ext>
            </a:extLst>
          </p:cNvPr>
          <p:cNvSpPr txBox="1"/>
          <p:nvPr/>
        </p:nvSpPr>
        <p:spPr>
          <a:xfrm>
            <a:off x="1997998" y="4443857"/>
            <a:ext cx="7017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for the greatest amount of the data entered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(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Atmosphere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47223"/>
                </a:solidFill>
                <a:effectLst/>
                <a:uLnTx/>
                <a:uFillTx/>
                <a:latin typeface="Batang" panose="02030600000101010101" pitchFamily="18" charset="-127"/>
                <a:ea typeface="Batang" panose="02030600000101010101" pitchFamily="18" charset="-127"/>
                <a:cs typeface="+mn-cs"/>
              </a:rPr>
              <a:t>)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rgbClr val="047223"/>
              </a:solidFill>
              <a:effectLst/>
              <a:uLnTx/>
              <a:uFillTx/>
              <a:latin typeface="Batang" panose="02030600000101010101" pitchFamily="18" charset="-127"/>
              <a:ea typeface="Batang" panose="02030600000101010101" pitchFamily="18" charset="-127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B548BA-F3E7-485D-AC68-04B7895C2968}"/>
              </a:ext>
            </a:extLst>
          </p:cNvPr>
          <p:cNvSpPr txBox="1"/>
          <p:nvPr/>
        </p:nvSpPr>
        <p:spPr>
          <a:xfrm>
            <a:off x="6591195" y="4809761"/>
            <a:ext cx="2261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 September 2023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4CE4C8-3D12-430E-952E-22E65BCB4F99}"/>
              </a:ext>
            </a:extLst>
          </p:cNvPr>
          <p:cNvSpPr txBox="1"/>
          <p:nvPr/>
        </p:nvSpPr>
        <p:spPr>
          <a:xfrm>
            <a:off x="-29278" y="6488668"/>
            <a:ext cx="215242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Наказ № 97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від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ru-RU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грудня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2023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628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261</Words>
  <Application>Microsoft Office PowerPoint</Application>
  <PresentationFormat>Произвольный</PresentationFormat>
  <Paragraphs>54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Batang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Илонка Михальчук</dc:creator>
  <cp:lastModifiedBy>Користувач</cp:lastModifiedBy>
  <cp:revision>4</cp:revision>
  <dcterms:created xsi:type="dcterms:W3CDTF">2023-12-07T09:25:59Z</dcterms:created>
  <dcterms:modified xsi:type="dcterms:W3CDTF">2023-12-08T09:58:12Z</dcterms:modified>
</cp:coreProperties>
</file>