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3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3122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975-6044-46CA-95E2-3BE7C528552A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43000"/>
            <a:ext cx="4191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fr-FR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C871C-20DB-4FF0-B232-25F9C49AE5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41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580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8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050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96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13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4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49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273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04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21" y="1122363"/>
            <a:ext cx="79154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35" y="3602038"/>
            <a:ext cx="698420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33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75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097" y="365125"/>
            <a:ext cx="2007959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220" y="365125"/>
            <a:ext cx="5907474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46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33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369" y="1709740"/>
            <a:ext cx="80318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369" y="4589465"/>
            <a:ext cx="80318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21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33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18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365127"/>
            <a:ext cx="8031837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433" y="1681163"/>
            <a:ext cx="39395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433" y="2505075"/>
            <a:ext cx="393952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340" y="1681163"/>
            <a:ext cx="39589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340" y="2505075"/>
            <a:ext cx="3958930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58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88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930" y="987427"/>
            <a:ext cx="471433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58930" y="987427"/>
            <a:ext cx="471433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39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219" y="365127"/>
            <a:ext cx="80318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219" y="1825625"/>
            <a:ext cx="80318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219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4691" y="6356352"/>
            <a:ext cx="3142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6794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11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64611" y="2249282"/>
            <a:ext cx="4472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Глушко Володимир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17C31-FA38-4206-BBEF-108ED9FC6962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22720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28111" y="2149402"/>
            <a:ext cx="4333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Перепелюк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Каміла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0C217-1CD7-4565-B021-5AB82E07D1F4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84371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9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353765" y="2259808"/>
            <a:ext cx="3164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Кащук Богдана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E11773-FCF1-4CB3-B755-BFEB6227053D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8755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42615" y="2273305"/>
            <a:ext cx="3787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Яковишин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Богдан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4A3D5-1B64-469A-B6B1-0DD1B205026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7112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196983" y="2149402"/>
            <a:ext cx="3394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Гребенюк Артем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949F8-298F-4B7F-BFC6-0A06D1291958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58732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32769" y="2149402"/>
            <a:ext cx="3558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Тачинська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Діана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4F097F-A45E-487E-9ABE-42B49FDD6B62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1699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8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50551" y="2185971"/>
            <a:ext cx="364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Мусійчук Альбіна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І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 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level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4246EC-6848-43B2-AB25-33AE351A3DCE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30740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449751" y="2202038"/>
            <a:ext cx="2727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Бойко Еліза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І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 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level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D0F55-B0E8-43EB-848E-5A9CBE50AEB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205595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144102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14418" y="2258890"/>
            <a:ext cx="59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Бойко Анастасія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 (</a:t>
            </a:r>
            <a:r>
              <a:rPr lang="en-US" b="1" dirty="0" err="1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bronz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(Climate)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4CE4C8-3D12-430E-952E-22E65BCB4F99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084404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261</Words>
  <Application>Microsoft Office PowerPoint</Application>
  <PresentationFormat>Произвольный</PresentationFormat>
  <Paragraphs>54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Batang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Илонка Михальчук</dc:creator>
  <cp:lastModifiedBy>Користувач</cp:lastModifiedBy>
  <cp:revision>3</cp:revision>
  <dcterms:created xsi:type="dcterms:W3CDTF">2023-12-07T09:25:59Z</dcterms:created>
  <dcterms:modified xsi:type="dcterms:W3CDTF">2023-12-08T10:00:55Z</dcterms:modified>
</cp:coreProperties>
</file>