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3122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7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09946-B276-4D0F-A3A9-3D0D63E9F39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43000"/>
            <a:ext cx="4191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fr-FR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FC568-D6B1-424B-BDCD-C83C46AA14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377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320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130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718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114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663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90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2911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634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530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31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587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535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3481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3229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4370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8240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1514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6672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4067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010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566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819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130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810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518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300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607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421" y="1122363"/>
            <a:ext cx="791543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035" y="3602038"/>
            <a:ext cx="698420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75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30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097" y="365125"/>
            <a:ext cx="2007959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220" y="365125"/>
            <a:ext cx="5907474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44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44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369" y="1709740"/>
            <a:ext cx="803183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369" y="4589465"/>
            <a:ext cx="803183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11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219" y="1825625"/>
            <a:ext cx="3957717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339" y="1825625"/>
            <a:ext cx="3957717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01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365127"/>
            <a:ext cx="8031837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433" y="1681163"/>
            <a:ext cx="393952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433" y="2505075"/>
            <a:ext cx="393952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4340" y="1681163"/>
            <a:ext cx="39589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340" y="2505075"/>
            <a:ext cx="3958930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56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68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53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457200"/>
            <a:ext cx="300345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930" y="987427"/>
            <a:ext cx="471433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432" y="2057400"/>
            <a:ext cx="30034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12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457200"/>
            <a:ext cx="300345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58930" y="987427"/>
            <a:ext cx="471433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432" y="2057400"/>
            <a:ext cx="30034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60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219" y="365127"/>
            <a:ext cx="80318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219" y="1825625"/>
            <a:ext cx="80318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219" y="6356352"/>
            <a:ext cx="2095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52A55-4A4E-465D-8855-C6B72E76911E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4691" y="6356352"/>
            <a:ext cx="3142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6794" y="6356352"/>
            <a:ext cx="2095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865CF-39B3-4176-A470-BEAF1AD8E6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07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2672509" y="2211180"/>
            <a:ext cx="5919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Кривенко Маргарита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01D5C5-0E77-4978-B82B-D0F26D7904AA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937897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28109" y="2149400"/>
            <a:ext cx="4333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Перепелюк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Каміла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F4F64C-111A-4285-9AB0-FF91528AC802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599062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2964609" y="2249280"/>
            <a:ext cx="4472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Глушко Володимир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3F39D7-5693-4303-B16D-6EAEA9EEDC84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808258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9990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346524" y="2149400"/>
            <a:ext cx="4320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Ротар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Андрій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F3935A-A30A-43D1-99AB-DCB501716CB5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419024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464567" y="2249280"/>
            <a:ext cx="312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Декалюк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Іван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C85543-A3EF-4187-99B5-65B6365DA31D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341029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150563" y="2149400"/>
            <a:ext cx="3571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Шарамета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Данік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C5A76-CF5C-4B04-B1FD-3829F13BC9EC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002299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89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2939209" y="2278809"/>
            <a:ext cx="439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Постолатій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Вікторія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01EB2B-2F8E-4D08-A5AE-920E31FFEA2D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030232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104309" y="2149400"/>
            <a:ext cx="4460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Джуряк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Вікторія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804C2B-E08B-45A9-9B53-F8B50ACC0485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815070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112463" y="2223880"/>
            <a:ext cx="3647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Ботезат</a:t>
            </a:r>
            <a:r>
              <a:rPr lang="uk-UA" sz="36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Любов </a:t>
            </a:r>
            <a:endParaRPr lang="fr-FR" sz="36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726C14-33EF-4CAF-B125-6619E17D1222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604118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93413" y="2149400"/>
            <a:ext cx="3685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Баковська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Діана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B112F9-56F7-40CF-969B-433CA3A5534D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67477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231309" y="2274680"/>
            <a:ext cx="3634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Попадюк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Артем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ED8AF1-A3AF-4687-8FD5-4B4C1F3DA076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39486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2908886" y="2242985"/>
            <a:ext cx="5919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Поплавська</a:t>
            </a:r>
            <a:r>
              <a:rPr lang="ru-RU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Дарія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50505-FF3E-487B-8C12-FE97F5E2A9D4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076811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89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282995" y="2223880"/>
            <a:ext cx="2783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Маца Андрій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06916-B671-4CC7-A4FC-33B880326974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847950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239020" y="2149400"/>
            <a:ext cx="3394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Божик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Ангеліна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0EE98D-E2DE-472F-B840-A95626D77222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765279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637709" y="2288124"/>
            <a:ext cx="2288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Дуда Лілія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56A3A1-6069-4235-876E-FA3134BC8F66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964764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89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155109" y="2149400"/>
            <a:ext cx="4041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Кавуля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Маргарита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7F246-BC68-4124-BD99-9D3DF851539B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334334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89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426764" y="2149400"/>
            <a:ext cx="4295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Курка Софія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94DE15-EE44-42C9-B3A7-E19D35FB8209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31467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92821" y="2262446"/>
            <a:ext cx="312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Погорена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Анна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CE625C-4628-4E87-A51A-36AFE40C289C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948475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29321" y="2236580"/>
            <a:ext cx="3253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Стратійчук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Іван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91CDD7-18C2-4D5F-B2D9-1ADBB986FE06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950244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29320" y="2236580"/>
            <a:ext cx="3731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 smtClean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Татаркін</a:t>
            </a:r>
            <a:r>
              <a:rPr lang="uk-UA" sz="3200" b="1" dirty="0" smtClean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Максим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91CDD7-18C2-4D5F-B2D9-1ADBB986FE06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85346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144103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14416" y="2258888"/>
            <a:ext cx="5919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Бойко Анастасія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2D76FE-5139-4A79-901F-764CB7BD00F9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73947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449749" y="2202036"/>
            <a:ext cx="2727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Бойко Еліза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35847A-DA90-4C56-B35D-3DC20BCBE754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65136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2950551" y="2185969"/>
            <a:ext cx="364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Мусійчук Альбіна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9A2D4F-B6B1-43EC-B1A7-0F56569B5170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84196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89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32767" y="2149400"/>
            <a:ext cx="3558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Тачинська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Діана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74363E-0522-406C-9B27-7FFAF1DFFF3F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975415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89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196981" y="2149400"/>
            <a:ext cx="3394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Гребенюк Артем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81EBF0-AB42-4AB8-ACCC-096F6BEEA374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82918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1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42613" y="2273303"/>
            <a:ext cx="3787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Яковишин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Богдан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CEC13-4748-4F62-9D77-82F96E472853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6287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353763" y="2259806"/>
            <a:ext cx="3164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Кащук Богдана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gold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6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(Phenology)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5F8859-D5E8-43A3-9810-4B3871A711DB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08329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786</Words>
  <Application>Microsoft Office PowerPoint</Application>
  <PresentationFormat>Произвольный</PresentationFormat>
  <Paragraphs>162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Batang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Илонка Михальчук</dc:creator>
  <cp:lastModifiedBy>Користувач</cp:lastModifiedBy>
  <cp:revision>22</cp:revision>
  <dcterms:created xsi:type="dcterms:W3CDTF">2023-11-30T16:11:39Z</dcterms:created>
  <dcterms:modified xsi:type="dcterms:W3CDTF">2023-12-08T10:08:38Z</dcterms:modified>
</cp:coreProperties>
</file>