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3" r:id="rId2"/>
    <p:sldId id="304" r:id="rId3"/>
    <p:sldId id="307" r:id="rId4"/>
    <p:sldId id="308" r:id="rId5"/>
    <p:sldId id="305" r:id="rId6"/>
  </p:sldIdLst>
  <p:sldSz cx="93122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421" y="1122363"/>
            <a:ext cx="791543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035" y="3602038"/>
            <a:ext cx="698420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24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591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097" y="365125"/>
            <a:ext cx="2007959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220" y="365125"/>
            <a:ext cx="5907474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80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62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369" y="1709740"/>
            <a:ext cx="803183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369" y="4589465"/>
            <a:ext cx="80318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40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219" y="1825625"/>
            <a:ext cx="3957717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339" y="1825625"/>
            <a:ext cx="3957717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35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365127"/>
            <a:ext cx="8031837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433" y="1681163"/>
            <a:ext cx="39395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433" y="2505075"/>
            <a:ext cx="393952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4340" y="1681163"/>
            <a:ext cx="39589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340" y="2505075"/>
            <a:ext cx="3958930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95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1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43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457200"/>
            <a:ext cx="300345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930" y="987427"/>
            <a:ext cx="471433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432" y="2057400"/>
            <a:ext cx="30034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78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457200"/>
            <a:ext cx="300345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58930" y="987427"/>
            <a:ext cx="471433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432" y="2057400"/>
            <a:ext cx="30034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2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219" y="365127"/>
            <a:ext cx="80318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219" y="1825625"/>
            <a:ext cx="80318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219" y="6356352"/>
            <a:ext cx="2095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D76C1-8E90-4AE0-8AF2-4A37A1C4E919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4691" y="6356352"/>
            <a:ext cx="3142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6794" y="6356352"/>
            <a:ext cx="2095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F056-1BED-4F8F-BC87-DDE33677C4E0}" type="slidenum">
              <a:rPr lang="fr-FR" smtClean="0"/>
              <a:t>‹№›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37F671B-B803-4EEA-92C6-3C8E8979FC8F}"/>
              </a:ext>
            </a:extLst>
          </p:cNvPr>
          <p:cNvGrpSpPr>
            <a:grpSpLocks/>
          </p:cNvGrpSpPr>
          <p:nvPr/>
        </p:nvGrpSpPr>
        <p:grpSpPr bwMode="auto">
          <a:xfrm>
            <a:off x="455787" y="-220677"/>
            <a:ext cx="8856488" cy="7104346"/>
            <a:chOff x="770" y="46"/>
            <a:chExt cx="13407" cy="10755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B3E510C0-C539-41CD-B2E0-E6D1FBBD33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" y="45"/>
              <a:ext cx="13407" cy="10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288E6548-6134-421C-AB7A-A2DA09F032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6" y="7836"/>
              <a:ext cx="3243" cy="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AA23E1-41F3-452B-B3A4-9EECB108B305}"/>
              </a:ext>
            </a:extLst>
          </p:cNvPr>
          <p:cNvSpPr txBox="1"/>
          <p:nvPr/>
        </p:nvSpPr>
        <p:spPr>
          <a:xfrm>
            <a:off x="5235614" y="5580451"/>
            <a:ext cx="2547493" cy="620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Volodymyr Verbytskyi, Director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Ecology and Nature Center,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Ukraine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9515B-0544-40C1-89E5-D10CA4285729}"/>
              </a:ext>
            </a:extLst>
          </p:cNvPr>
          <p:cNvSpPr txBox="1"/>
          <p:nvPr/>
        </p:nvSpPr>
        <p:spPr>
          <a:xfrm>
            <a:off x="0" y="2955477"/>
            <a:ext cx="9136826" cy="604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2822" marR="85877" algn="ctr">
              <a:spcBef>
                <a:spcPts val="572"/>
              </a:spcBef>
            </a:pPr>
            <a:r>
              <a:rPr lang="en-US" sz="3329" b="1" i="1" kern="0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Ivano-Frankivsk </a:t>
            </a:r>
            <a:r>
              <a:rPr lang="en-US" sz="3329" b="1" i="1" kern="0" spc="10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City </a:t>
            </a:r>
            <a:r>
              <a:rPr lang="en-US" sz="3329" b="1" i="1" kern="0" spc="-16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Environmental</a:t>
            </a:r>
            <a:r>
              <a:rPr lang="en-US" sz="3329" b="1" i="1" kern="0" spc="276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29" b="1" i="1" kern="0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Station</a:t>
            </a:r>
            <a:endParaRPr lang="fr-FR" sz="3329" b="1" i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1951C-837B-4523-A2E5-2092D722AD1E}"/>
              </a:ext>
            </a:extLst>
          </p:cNvPr>
          <p:cNvSpPr txBox="1"/>
          <p:nvPr/>
        </p:nvSpPr>
        <p:spPr>
          <a:xfrm>
            <a:off x="2742785" y="3637480"/>
            <a:ext cx="5040316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GLOBE Science Honor Roll (Atmosphere)</a:t>
            </a:r>
            <a:endParaRPr lang="fr-FR" sz="1873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FC3DEB-2193-4F63-B44C-892F0EA59981}"/>
              </a:ext>
            </a:extLst>
          </p:cNvPr>
          <p:cNvSpPr txBox="1"/>
          <p:nvPr/>
        </p:nvSpPr>
        <p:spPr>
          <a:xfrm>
            <a:off x="4481206" y="4134334"/>
            <a:ext cx="2711495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II</a:t>
            </a:r>
            <a:endParaRPr lang="fr-FR" sz="1873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86FE42-992F-40B6-9422-ABE543B0A3BD}"/>
              </a:ext>
            </a:extLst>
          </p:cNvPr>
          <p:cNvSpPr txBox="1"/>
          <p:nvPr/>
        </p:nvSpPr>
        <p:spPr>
          <a:xfrm>
            <a:off x="0" y="6589593"/>
            <a:ext cx="2239069" cy="268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44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D40C53-F1ED-43DE-978D-C0F70BF12F0B}"/>
              </a:ext>
            </a:extLst>
          </p:cNvPr>
          <p:cNvSpPr txBox="1"/>
          <p:nvPr/>
        </p:nvSpPr>
        <p:spPr>
          <a:xfrm>
            <a:off x="6595294" y="4673183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63239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37F671B-B803-4EEA-92C6-3C8E8979FC8F}"/>
              </a:ext>
            </a:extLst>
          </p:cNvPr>
          <p:cNvGrpSpPr>
            <a:grpSpLocks/>
          </p:cNvGrpSpPr>
          <p:nvPr/>
        </p:nvGrpSpPr>
        <p:grpSpPr bwMode="auto">
          <a:xfrm>
            <a:off x="455787" y="-123173"/>
            <a:ext cx="8856488" cy="7104346"/>
            <a:chOff x="770" y="46"/>
            <a:chExt cx="13407" cy="10755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B3E510C0-C539-41CD-B2E0-E6D1FBBD33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" y="45"/>
              <a:ext cx="13407" cy="10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288E6548-6134-421C-AB7A-A2DA09F032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6" y="7836"/>
              <a:ext cx="3243" cy="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AA23E1-41F3-452B-B3A4-9EECB108B305}"/>
              </a:ext>
            </a:extLst>
          </p:cNvPr>
          <p:cNvSpPr txBox="1"/>
          <p:nvPr/>
        </p:nvSpPr>
        <p:spPr>
          <a:xfrm>
            <a:off x="5235614" y="5580451"/>
            <a:ext cx="2547493" cy="620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Volodymyr Verbytskyi, Director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Ecology and Nature Center,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Ukraine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9515B-0544-40C1-89E5-D10CA4285729}"/>
              </a:ext>
            </a:extLst>
          </p:cNvPr>
          <p:cNvSpPr txBox="1"/>
          <p:nvPr/>
        </p:nvSpPr>
        <p:spPr>
          <a:xfrm>
            <a:off x="-63574" y="3029170"/>
            <a:ext cx="9136826" cy="604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2822" marR="85877" algn="ctr">
              <a:spcBef>
                <a:spcPts val="572"/>
              </a:spcBef>
            </a:pPr>
            <a:r>
              <a:rPr lang="en-US" sz="3329" b="1" i="1" kern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Ivano-Frankivsk </a:t>
            </a:r>
            <a:r>
              <a:rPr lang="en-US" sz="3329" b="1" i="1" kern="0" spc="1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City </a:t>
            </a:r>
            <a:r>
              <a:rPr lang="en-US" sz="3329" b="1" i="1" kern="0" spc="-16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Environmental</a:t>
            </a:r>
            <a:r>
              <a:rPr lang="en-US" sz="3329" b="1" i="1" kern="0" spc="276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29" b="1" i="1" kern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Station</a:t>
            </a:r>
            <a:endParaRPr lang="fr-FR" sz="3329" b="1" i="1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1951C-837B-4523-A2E5-2092D722AD1E}"/>
              </a:ext>
            </a:extLst>
          </p:cNvPr>
          <p:cNvSpPr txBox="1"/>
          <p:nvPr/>
        </p:nvSpPr>
        <p:spPr>
          <a:xfrm>
            <a:off x="2742785" y="3637480"/>
            <a:ext cx="5040316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GLOBE Science Honor Roll (</a:t>
            </a:r>
            <a:r>
              <a:rPr lang="en-US" sz="1873" b="1" dirty="0">
                <a:solidFill>
                  <a:schemeClr val="accent6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Phenology</a:t>
            </a:r>
            <a:r>
              <a:rPr lang="en-US" sz="1873" b="1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fr-FR" sz="1873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FC3DEB-2193-4F63-B44C-892F0EA59981}"/>
              </a:ext>
            </a:extLst>
          </p:cNvPr>
          <p:cNvSpPr txBox="1"/>
          <p:nvPr/>
        </p:nvSpPr>
        <p:spPr>
          <a:xfrm>
            <a:off x="4481206" y="4134334"/>
            <a:ext cx="2711495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III</a:t>
            </a:r>
            <a:endParaRPr lang="fr-FR" sz="1873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0AD776-9E7C-40D1-AEE9-75BD8F935BF8}"/>
              </a:ext>
            </a:extLst>
          </p:cNvPr>
          <p:cNvSpPr txBox="1"/>
          <p:nvPr/>
        </p:nvSpPr>
        <p:spPr>
          <a:xfrm>
            <a:off x="0" y="6589593"/>
            <a:ext cx="2239069" cy="268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44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E82878-BE05-46F2-98B0-23DDD59E278C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71338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37F671B-B803-4EEA-92C6-3C8E8979FC8F}"/>
              </a:ext>
            </a:extLst>
          </p:cNvPr>
          <p:cNvGrpSpPr>
            <a:grpSpLocks/>
          </p:cNvGrpSpPr>
          <p:nvPr/>
        </p:nvGrpSpPr>
        <p:grpSpPr bwMode="auto">
          <a:xfrm>
            <a:off x="455787" y="-249685"/>
            <a:ext cx="8856488" cy="7104346"/>
            <a:chOff x="770" y="46"/>
            <a:chExt cx="13407" cy="10755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B3E510C0-C539-41CD-B2E0-E6D1FBBD33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" y="45"/>
              <a:ext cx="13407" cy="10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288E6548-6134-421C-AB7A-A2DA09F032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6" y="7836"/>
              <a:ext cx="3243" cy="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AA23E1-41F3-452B-B3A4-9EECB108B305}"/>
              </a:ext>
            </a:extLst>
          </p:cNvPr>
          <p:cNvSpPr txBox="1"/>
          <p:nvPr/>
        </p:nvSpPr>
        <p:spPr>
          <a:xfrm>
            <a:off x="5235614" y="5580451"/>
            <a:ext cx="2547493" cy="620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Volodymyr Verbytskyi, Director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Ecology and Nature Center,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Ukraine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9515B-0544-40C1-89E5-D10CA4285729}"/>
              </a:ext>
            </a:extLst>
          </p:cNvPr>
          <p:cNvSpPr txBox="1"/>
          <p:nvPr/>
        </p:nvSpPr>
        <p:spPr>
          <a:xfrm>
            <a:off x="-63579" y="3029170"/>
            <a:ext cx="9439431" cy="47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2822" marR="85877" algn="ctr">
              <a:spcBef>
                <a:spcPts val="572"/>
              </a:spcBef>
            </a:pPr>
            <a:r>
              <a:rPr lang="en-US" sz="2497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Education Sanatorium Boarding School No. 19, Kyiv</a:t>
            </a:r>
            <a:endParaRPr lang="fr-FR" sz="2497" b="1" i="1" kern="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1951C-837B-4523-A2E5-2092D722AD1E}"/>
              </a:ext>
            </a:extLst>
          </p:cNvPr>
          <p:cNvSpPr txBox="1"/>
          <p:nvPr/>
        </p:nvSpPr>
        <p:spPr>
          <a:xfrm>
            <a:off x="2742785" y="3637480"/>
            <a:ext cx="5040316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GLOBE Science Honor Roll (</a:t>
            </a:r>
            <a:r>
              <a:rPr lang="en-US" sz="1873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Phenology</a:t>
            </a:r>
            <a:r>
              <a:rPr lang="en-US" sz="1873" b="1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fr-FR" sz="1873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FC3DEB-2193-4F63-B44C-892F0EA59981}"/>
              </a:ext>
            </a:extLst>
          </p:cNvPr>
          <p:cNvSpPr txBox="1"/>
          <p:nvPr/>
        </p:nvSpPr>
        <p:spPr>
          <a:xfrm>
            <a:off x="4481206" y="4134334"/>
            <a:ext cx="2711495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III</a:t>
            </a:r>
            <a:endParaRPr lang="fr-FR" sz="1873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3E823C-FECD-4A4A-BC31-5F6F27B79734}"/>
              </a:ext>
            </a:extLst>
          </p:cNvPr>
          <p:cNvSpPr txBox="1"/>
          <p:nvPr/>
        </p:nvSpPr>
        <p:spPr>
          <a:xfrm>
            <a:off x="0" y="6589593"/>
            <a:ext cx="2239069" cy="268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44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779B5F-F73B-40D7-BABB-02F7BF534714}"/>
              </a:ext>
            </a:extLst>
          </p:cNvPr>
          <p:cNvSpPr txBox="1"/>
          <p:nvPr/>
        </p:nvSpPr>
        <p:spPr>
          <a:xfrm>
            <a:off x="6595294" y="4672056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88067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37F671B-B803-4EEA-92C6-3C8E8979FC8F}"/>
              </a:ext>
            </a:extLst>
          </p:cNvPr>
          <p:cNvGrpSpPr>
            <a:grpSpLocks/>
          </p:cNvGrpSpPr>
          <p:nvPr/>
        </p:nvGrpSpPr>
        <p:grpSpPr bwMode="auto">
          <a:xfrm>
            <a:off x="455787" y="-123173"/>
            <a:ext cx="8856488" cy="7104346"/>
            <a:chOff x="770" y="46"/>
            <a:chExt cx="13407" cy="10755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B3E510C0-C539-41CD-B2E0-E6D1FBBD33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" y="45"/>
              <a:ext cx="13407" cy="10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288E6548-6134-421C-AB7A-A2DA09F032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6" y="7836"/>
              <a:ext cx="3243" cy="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AA23E1-41F3-452B-B3A4-9EECB108B305}"/>
              </a:ext>
            </a:extLst>
          </p:cNvPr>
          <p:cNvSpPr txBox="1"/>
          <p:nvPr/>
        </p:nvSpPr>
        <p:spPr>
          <a:xfrm>
            <a:off x="5235614" y="5580451"/>
            <a:ext cx="2547493" cy="620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Volodymyr Verbytskyi, Director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Ecology and Nature Center,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Ukraine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9515B-0544-40C1-89E5-D10CA4285729}"/>
              </a:ext>
            </a:extLst>
          </p:cNvPr>
          <p:cNvSpPr txBox="1"/>
          <p:nvPr/>
        </p:nvSpPr>
        <p:spPr>
          <a:xfrm>
            <a:off x="-16310" y="3198811"/>
            <a:ext cx="9136826" cy="860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2822" marR="85877" algn="ctr">
              <a:spcBef>
                <a:spcPts val="572"/>
              </a:spcBef>
            </a:pPr>
            <a:r>
              <a:rPr lang="en-US" sz="2497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 Center for Ecological and Naturalistic Creativity of Student Youth, Chernivtsi City Council</a:t>
            </a:r>
            <a:endParaRPr lang="fr-FR" sz="2497" b="1" i="1" kern="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1951C-837B-4523-A2E5-2092D722AD1E}"/>
              </a:ext>
            </a:extLst>
          </p:cNvPr>
          <p:cNvSpPr txBox="1"/>
          <p:nvPr/>
        </p:nvSpPr>
        <p:spPr>
          <a:xfrm>
            <a:off x="2742785" y="4161869"/>
            <a:ext cx="5040316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GLOBE Science Honor Roll (</a:t>
            </a:r>
            <a:r>
              <a:rPr lang="en-US" sz="1873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Phenology</a:t>
            </a:r>
            <a:r>
              <a:rPr lang="en-US" sz="1873" b="1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fr-FR" sz="1873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FC3DEB-2193-4F63-B44C-892F0EA59981}"/>
              </a:ext>
            </a:extLst>
          </p:cNvPr>
          <p:cNvSpPr txBox="1"/>
          <p:nvPr/>
        </p:nvSpPr>
        <p:spPr>
          <a:xfrm>
            <a:off x="4328138" y="4559512"/>
            <a:ext cx="2711495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III</a:t>
            </a:r>
            <a:endParaRPr lang="fr-FR" sz="1873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597912-0D06-4566-88B8-4C0D7F7898E2}"/>
              </a:ext>
            </a:extLst>
          </p:cNvPr>
          <p:cNvSpPr txBox="1"/>
          <p:nvPr/>
        </p:nvSpPr>
        <p:spPr>
          <a:xfrm>
            <a:off x="-16310" y="6614135"/>
            <a:ext cx="2239069" cy="268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44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F3E331-59F2-4564-9A8F-68277B5F7984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93033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37F671B-B803-4EEA-92C6-3C8E8979FC8F}"/>
              </a:ext>
            </a:extLst>
          </p:cNvPr>
          <p:cNvGrpSpPr>
            <a:grpSpLocks/>
          </p:cNvGrpSpPr>
          <p:nvPr/>
        </p:nvGrpSpPr>
        <p:grpSpPr bwMode="auto">
          <a:xfrm>
            <a:off x="455788" y="-138035"/>
            <a:ext cx="8856488" cy="7104346"/>
            <a:chOff x="770" y="46"/>
            <a:chExt cx="13407" cy="10755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B3E510C0-C539-41CD-B2E0-E6D1FBBD33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" y="45"/>
              <a:ext cx="13407" cy="10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288E6548-6134-421C-AB7A-A2DA09F032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6" y="7836"/>
              <a:ext cx="3243" cy="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FAA23E1-41F3-452B-B3A4-9EECB108B305}"/>
              </a:ext>
            </a:extLst>
          </p:cNvPr>
          <p:cNvSpPr txBox="1"/>
          <p:nvPr/>
        </p:nvSpPr>
        <p:spPr>
          <a:xfrm>
            <a:off x="5235614" y="5580451"/>
            <a:ext cx="2547493" cy="620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Volodymyr Verbytskyi, Director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Ecology and Nature Center,</a:t>
            </a:r>
          </a:p>
          <a:p>
            <a:r>
              <a:rPr lang="fr-FR" sz="1144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Ukraine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99515B-0544-40C1-89E5-D10CA4285729}"/>
              </a:ext>
            </a:extLst>
          </p:cNvPr>
          <p:cNvSpPr txBox="1"/>
          <p:nvPr/>
        </p:nvSpPr>
        <p:spPr>
          <a:xfrm>
            <a:off x="-63574" y="3029170"/>
            <a:ext cx="9136826" cy="604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2822" marR="85877" algn="ctr">
              <a:spcBef>
                <a:spcPts val="572"/>
              </a:spcBef>
            </a:pPr>
            <a:r>
              <a:rPr lang="en-US" sz="3329" b="1" i="1" kern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Ivano-Frankivsk </a:t>
            </a:r>
            <a:r>
              <a:rPr lang="en-US" sz="3329" b="1" i="1" kern="0" spc="1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City </a:t>
            </a:r>
            <a:r>
              <a:rPr lang="en-US" sz="3329" b="1" i="1" kern="0" spc="-16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Environmental</a:t>
            </a:r>
            <a:r>
              <a:rPr lang="en-US" sz="3329" b="1" i="1" kern="0" spc="276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29" b="1" i="1" kern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Station</a:t>
            </a:r>
            <a:endParaRPr lang="fr-FR" sz="3329" b="1" i="1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1951C-837B-4523-A2E5-2092D722AD1E}"/>
              </a:ext>
            </a:extLst>
          </p:cNvPr>
          <p:cNvSpPr txBox="1"/>
          <p:nvPr/>
        </p:nvSpPr>
        <p:spPr>
          <a:xfrm>
            <a:off x="2742785" y="3637480"/>
            <a:ext cx="5040316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rgbClr val="0A3E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GLOBE Science Honor Roll (Climate)</a:t>
            </a:r>
            <a:endParaRPr lang="fr-FR" sz="1873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FC3DEB-2193-4F63-B44C-892F0EA59981}"/>
              </a:ext>
            </a:extLst>
          </p:cNvPr>
          <p:cNvSpPr txBox="1"/>
          <p:nvPr/>
        </p:nvSpPr>
        <p:spPr>
          <a:xfrm>
            <a:off x="4481206" y="4134334"/>
            <a:ext cx="2711495" cy="380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3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I</a:t>
            </a:r>
            <a:endParaRPr lang="fr-FR" sz="1873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9BA32D-5544-42AA-98D9-43AAC6F63113}"/>
              </a:ext>
            </a:extLst>
          </p:cNvPr>
          <p:cNvSpPr txBox="1"/>
          <p:nvPr/>
        </p:nvSpPr>
        <p:spPr>
          <a:xfrm>
            <a:off x="-63575" y="6669280"/>
            <a:ext cx="2239069" cy="268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44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44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44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63EB4F-BFBA-4B59-9991-546C6B2D9B16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757631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196</Words>
  <Application>Microsoft Office PowerPoint</Application>
  <PresentationFormat>Довільний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1" baseType="lpstr">
      <vt:lpstr>Batang</vt:lpstr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Илонка Михальчук</dc:creator>
  <cp:lastModifiedBy>Илонка Михальчук</cp:lastModifiedBy>
  <cp:revision>2</cp:revision>
  <dcterms:created xsi:type="dcterms:W3CDTF">2023-12-07T09:30:29Z</dcterms:created>
  <dcterms:modified xsi:type="dcterms:W3CDTF">2023-12-07T09:36:49Z</dcterms:modified>
</cp:coreProperties>
</file>