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uk-UA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uk-U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uk-U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Лікарські рослини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</a:t>
            </a:fld>
            <a:endParaRPr lang="uk-U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Shape 92" descr="C:\Users\пользователь\Downloads\ромашка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44274" y="1643050"/>
            <a:ext cx="3861000" cy="28959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3" name="Shape 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4173" y="1502038"/>
            <a:ext cx="4054200" cy="30369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94" name="Shape 94"/>
          <p:cNvSpPr txBox="1"/>
          <p:nvPr/>
        </p:nvSpPr>
        <p:spPr>
          <a:xfrm>
            <a:off x="338775" y="4928625"/>
            <a:ext cx="8229600" cy="168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Робота вчительки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КЗ</a:t>
            </a:r>
            <a:r>
              <a:rPr lang="uk-U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-U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“Першотравенська</a:t>
            </a:r>
            <a:r>
              <a:rPr lang="uk-U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uk-UA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СЗШ І-ІІ </a:t>
            </a:r>
            <a:r>
              <a:rPr lang="uk-UA" sz="2400" b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ст.”</a:t>
            </a:r>
            <a:r>
              <a:rPr lang="uk-UA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uk-UA"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Верхньодніпровського   району  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Дніпропетровської    області  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Нор</a:t>
            </a:r>
            <a:r>
              <a:rPr lang="uk-U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Антоніни  Григорівни   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Шипшина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10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Shape 18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57224" y="1785925"/>
            <a:ext cx="4214841" cy="4143403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86" name="Shape 186"/>
          <p:cNvSpPr/>
          <p:nvPr/>
        </p:nvSpPr>
        <p:spPr>
          <a:xfrm>
            <a:off x="5286380" y="1785925"/>
            <a:ext cx="3143272" cy="403187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Чай із шипшини покращує роботу серця, додає сили. Масло з  рослини  швидко заживляє рани.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Кропива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929189" y="1600200"/>
            <a:ext cx="3714776" cy="482919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Ця рослина  зупиняє кровотечі, заживляє рани. </a:t>
            </a:r>
          </a:p>
          <a:p>
            <a:pPr marL="342900" marR="0" lvl="0" indent="-342900" algn="ctr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ще вона зміцнює волосся.  Її добавляють до страв.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11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8595" y="1857364"/>
            <a:ext cx="4363851" cy="4071965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М’ята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12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2910" y="1714488"/>
            <a:ext cx="4488903" cy="3857652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5500694" y="2571742"/>
            <a:ext cx="3186105" cy="221457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 неї готують</a:t>
            </a:r>
          </a:p>
          <a:p>
            <a:pPr marL="342900" marR="0" lvl="0" indent="-342900" algn="ctr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заспокійливі чаї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Калина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13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5" name="Shape 21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00033" y="1857364"/>
            <a:ext cx="4163482" cy="3500461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16" name="Shape 216"/>
          <p:cNvSpPr/>
          <p:nvPr/>
        </p:nvSpPr>
        <p:spPr>
          <a:xfrm>
            <a:off x="4929189" y="1285859"/>
            <a:ext cx="3857652" cy="501675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uk-UA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Ця рослина  багата на вітамін С. Соком калини лікують простуду, алергію. Ягоди калини понижають тиск. На свята печуть  пиріжки з калиною, готують квас, варять кисіль  і варення</a:t>
            </a:r>
          </a:p>
        </p:txBody>
      </p:sp>
      <p:sp>
        <p:nvSpPr>
          <p:cNvPr id="217" name="Shape 217"/>
          <p:cNvSpPr/>
          <p:nvPr/>
        </p:nvSpPr>
        <p:spPr>
          <a:xfrm>
            <a:off x="2286000" y="2967334"/>
            <a:ext cx="4572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М’ята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14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6" name="Shape 2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2910" y="1714488"/>
            <a:ext cx="4488903" cy="3857652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5500694" y="2571742"/>
            <a:ext cx="3186105" cy="221457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 неї готують заспокійливі чаї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457200" y="857233"/>
            <a:ext cx="4686304" cy="2643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Зелена аптека –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Це трави і квіти,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Що в кошик збирають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Дорослі і діти.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15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4857751" y="1643050"/>
            <a:ext cx="3357586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Shape 237"/>
          <p:cNvSpPr/>
          <p:nvPr/>
        </p:nvSpPr>
        <p:spPr>
          <a:xfrm>
            <a:off x="4286248" y="3714751"/>
            <a:ext cx="4286280" cy="3046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Зелена аптека,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Що бачим навкруг,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Це наш помічник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 хороший наш друг.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8" name="Shape 2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47" y="3643314"/>
            <a:ext cx="2928957" cy="2462715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39" name="Shape 239" descr="C:\Users\пользователь\Downloads\загруженнодув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72132" y="785793"/>
            <a:ext cx="2643205" cy="1888004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spcBef>
                <a:spcPts val="132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uk-UA" sz="6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ДЯКУЮ ЗА УВАГУ!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16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Ромашка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2</a:t>
            </a:fld>
            <a:endParaRPr lang="uk-U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103" name="Shape 103" descr="data:image/jpeg;base64,/9j/4AAQSkZJRgABAQAAAQABAAD/2wCEAAkGBwgHBgkIBwgKCgkLDRYPDQwMDRsUFRAWIB0iIiAdHx8kKDQsJCYxJx8fLT0tMTU3Ojo6Iys/RD84QzQ5OjcBCgoKDQwNGg8PGjclHyU3Nzc3Nzc3Nzc3Nzc3Nzc3Nzc3Nzc3Nzc3Nzc3Nzc3Nzc3Nzc3Nzc3Nzc3Nzc3Nzc3N//AABEIAFoAeAMBIgACEQEDEQH/xAAcAAACAgMBAQAAAAAAAAAAAAAFBgQHAAIDCAH/xAA4EAACAQMCBQEFBgUEAwAAAAABAgMABBEFIQYSEzFBURQiMmFxB0KBkaHBFSOx0fAkUmLhFnKC/8QAGgEAAwEBAQEAAAAAAAAAAAAAAgMEBQEABv/EACcRAAIDAAICAQQBBQAAAAAAAAECAAMRBBIhMUETFCJRMgUjJGFx/9oADAMBAAIRAxEAPwCsbpCtxzr2zUm1BfO9cLs4i58Vvp0qunun3vSsttKbAA8ydEqht2wPNC54w9/1AGMY2DHtRPl2Knua3ijimXpEgEfOlq/XzCzZpbHEkePJprXRYL23EjqAQM5pWRDHKFwcg7U62UUrWSCQlFIqW5sIIjUEXJLFnmKwrkjYYolp+gEENcDJ9M0wQafbJDzRygHyaj32qWumQMVlEsuNt/NAGZvAh4BBepLFpwXmUAt2re09nuYskCkzV9XvLm76lyuFz7oznFG+HX9p93qYo3pauvsYhnDNGiKwtRCTyqa5WptrR3KqF3rhctJp0ZJbnU0Eur+KQExvj5ZpChm9TsN397bvleYUDThm64kuWg02HqEbsxPKqj5mttC0HUuJLqSOwKhYhmSSRsKv/dXPbpFpNjDZ20KpCiBcqPPnNafE4jE9yYJMrDhX7PotN1G4/wDIIMCOMGMK+VYnO+R6YrKedXZ3jcjfyDWVrCivPyGwNIlD3WTCyY3AqJo4ZbnOTt3qzOPPs+GhWFnc6W93fSSOY50EfMc4yCAo7bUG4O4A1bX+rPEq2dshKmWdSOZh3AHeoejAFM8zvzBDJ1kkZn5fQ1z4U4S1viXUbv8AhMiKtsMtJKxCk+F+tXBY/ZVo38PEepXVxLPj3miflAPy/wC6lxaRpvBehyWekyTYnkLu8rZY7etA3+LU1j+v1HVoXcKJAtOCbGwsrZJLxJ9SdwJMt7ijztR2ThTng6TyR8uNuUUh3mvxxPyovveWNOfA3EZ1SN7ViXePBHnY1n8Z05FmW15vrDKrqhWuq0A65wvf2FhN7DE9we+I8k4+lVZq4u4pTFcwzQTj7silT+ten5o5uniLkz5ycYpe13gXTdflgutXnuTJEMKIXCqM9/GTWr9kieUkRJM803Iun3kBKjzii/B2lazrWoezaPHnALPLISscYHlj/hr0D/4Bwq3SH8KQiI83vSuQ3yYE7j5Gid0qiRLaBFjjAwFUYCgfL/PNNWnRjwOvnZRXEsGucNvFBrMSPbzHljuIX5kY98eCDjwRQAQJ7XDJMz+yl16vT+Llzvj54r0FrNlpl/amLU7K3uos5VJ0D4PbO/Y7+KoOOOwfjJtNtborpbXRRHdssEHfB875AP0pT8UIdrnSZc/C7cOW1sX4cjXllUCTclj/AO2fNEbm4GCWjZP+QGR+NKMN9b2MXs+lRCKEeVTBP19alWdzqF0cQdc57sDtVq/is5Jd9dIiNuCh9DWUqcVXV3Yv0LsFHbLKT94VlfM2Ny7XLFiP9TTrFKqBmy0WvmiuLblPxvjv3FSr27FvAzIu7E8qqPiJpGk1sq6SzYARsIcj9KL6XrMV7cLI8o51HKiquSPXA9fnWpx/6rVdZ0wj/snt4j1jSYe02OS2tv8AUs3Wc55AckUH4msTrkbWkE5S5TJXG4H1oyI5Z4yIn6SnuVHM/wCfYfrXD2ZbCJugGDHcu5ySfU1o2VravVh4k6sVOiVzb/Zdrd1Nm7u4YU33Xc/KrC4X4Xs+GYCluWklfd3ZcnP1FTbnWIIlhXrKWdgNj8q4TarzgmIqyHyucfnil10InoTrOW9zdr4yyMuenKhwyn/P1rot2VQib3QBnNQBIbkgmMN/9A/2IoZq0rWkTqZn5TvyGQMF/cUvm8n7ekvmmHTX9RwsJXHEkFuzhQWUrjJON60t9RW+mkMPxyYUDPZfP61Xd3f2TXJkulZyg9wB8A/WosHETwXnPA+AGytYlPN5nbsx0frJoWcWkLg9y4U0+35TJeBZBj4G+H8fX+lD7zUNHsYTBb2ttyAY6cUSqmPTtihNiLnVbWOeW7lYyKGHUIH5AE/tXyXRW7tID9a+jrPcAzKYZ4g7SND0W/117mUToGBZbQSHogjzjx9O1N6XFrzdCwjR2QY934U+p7Uj63ot4+l3UFhqU9pPKMB05eVv+BIAK59aKcP3nNoEUOlp1EtUVJhnB5wPhP0rvgHJwTbi/T7XUYY7OQLJdXDgmXG6genoKyhYvmS9e4u2xPnlRTt73b9KyltUjHSIXcyu7/VHkk958Y+dNX2cw319qCzpCzWqA5O2GPyztTnb/Zpw9b3ELvEz8jZPO2cnxTXY6bbaZbdCxiEaDflqSrgqub8R73s0H3GoLCoWeOZMf7j/AGpe1nX47W2kmiWWYoM9OFQWI+QNMF9eWd3A6MynGQQe6mqh1Hi+ytNVubR4ZBLC7JkNlTjz3rQZgqyaJmqcVane6093HcyxRl26cRIIVT4PrVofYzwlNc20/EWpNNz3DkWyuzKpXzJgEc2TsPG3zFVlbWEOo8R6dBGokjuLuNJFB5chnGd/G2a9NpcpEgTqRQxxIMRR7BF8fhttSaz3HaeE7x6faw56hklb0dv2FK/HNoZdOka1EcfS3WJAAXPp9fxFS77iOMExwHABx3wTXfQrV76YX16p6aDMMZ2GT97H+etdupFq9Who5U6JR2qQajCzG4sriPP+5D53/pXTT9F1C5ZXlgeOIkFs9+WvQ01vbXDRxSwo4yxwwz4xWn8Ms4zmO3jHLgDbtU68QDwTGNcxgTh/RbWLSocr3XOQx/CtNU0l40eS3lLADPJygn8O1StQSTTVNxY56JP8yHwp9R6UNk19CDzgj8atXwMiTFxpJXkPJz8g+JsYA+tSdH5LHSbwxbPcXbSvj1KqP2rlLepNdSyJkRts49R61tbp/pERjj+bzMD6Y2qe7l00n+42Q0rZ/wCIkTWeH9Q1rUGvdNnj6kCqeixxlgP3r5TPow5ISqMOtOxMhH3EHj8ayiT6bjuh8GCVIOGT9Y1VEtpFjf8AmEFVIO/MR+37UucO8bzXFhJBqaN7bZP0ZnUbSY7N8siqkHG+oyXizXHLyj7q5wKOaJxNaJrk13IMQXkQSUejjsalu5FyWkgfjk8vUj3JPEvEsV4upJAlzHOXZY2RThj4YEdt6rG5iuDO0kiSZO5JB3NWZqF7b21wwjRJInOVIFB9R1KAxEdFQaQnOsdv4TxQA+4p2dwYJo5UZldGBBXupB2NPPBuoXUk+ot7VI5llDSF2JLHHfPrSlNqttEv8m297ycVGt9VubWRpbM8vP3FPsW2xT1/EwRgl7cMaYkkst/d5kRCFRGOxPp9PJpyTUY44Hy657kg/KvP+lfaBqtvo5sUsxNMjM4lB2wfUefI71O0DjpryQxag5WRzknPc0YdqKlBHbPcIYTL40+6EpknJ90LyKf1P7flQjW+KrTRIjd3j4geZYmxvjI7/wB6rJOOH0O6ns52aS3ly8TA5Kk9x8waBarrUnFTQWVukvKJDIVYbk9vHimrerV9xOHQclw3PEUE0Z6TBucZUZ70q30nPcBYwRznsK34W4dbS1WC+uVnt2UFAveM+me+KcFTTkiJjjhESbFyoC/me/1pyP2GzxBiZcwLbyxMHyit8Qbf8ag6jrAU8qPgeuaeZ9DsdXg/lRKFf4ZkAAHzBNLFzwTb2s5huHluWLYVy+FYHsdt/wBaxeT/AE5rb+/xK6uQETIKseIpFm6UcxVZByljjaspoveDtHla3gs7MRHs0hkfJ2Byd6ynVcG6oZWfEB7lc6RPPIZfUVMsn3KZ2YfrQfzRK2+6fORV1i+JGR1hd7547cZGcetdl0LVb7Tkvoo1dJBlYw3vkeuKFye9eIjbqZACD271cCIiRxoiKqhcAAYAFDRQpGzhJMq3TODda1SD2i3hj6eSAJJApJHcY/vVs8D8McP2uhW0Gp6PbT3zopuGuIw5DHuN+2O21dLb3V93bJyceTipFoT7X3PcVSFAnQYHHBdjHfahbwxPBYvKxLoN+UnZEJ/wCkjj7g214b6N3pVy8kLvyNDJu8T4zs3kfh+dXHbbxLnf/UNVW/aCxZ9MDEkMzEg+TS2AVSZ6JNy82qW0TpGzzRfEFGTirA+yVLCKG+u554orzq9KMSY+HAP9SaA/Z6oOuTqQOXB2xUHhSNJOKUSRFZRKxAYZGc0hc8qI39GWbqN3cQXkwndAmPu9jUO2vhqkq2YYMx+BWfx8qH8Zsy6g4ViBjsDS98FtFKnuyA8wcbEH1zUKqx5BYnwPj4lLEBMl0aAosYzGZHcdMKAx2XHpUlJY5bqJJjn3/dOaG2pPRQ5OeXv+FD7xmEjYJ2zjftVfO5n2tYbN2Kpr+qc2M14uLuGOM7gFmPoO1ZQi2dv4ZdnmOdhnPjaso+LyvuKhZmbBsr+m3Wf/2Q=="/>
          <p:cNvSpPr/>
          <p:nvPr/>
        </p:nvSpPr>
        <p:spPr>
          <a:xfrm>
            <a:off x="144463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Shape 10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42910" y="1785925"/>
            <a:ext cx="4912487" cy="4214841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05" name="Shape 105"/>
          <p:cNvSpPr/>
          <p:nvPr/>
        </p:nvSpPr>
        <p:spPr>
          <a:xfrm>
            <a:off x="5724128" y="1714488"/>
            <a:ext cx="2991276" cy="501675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Відваром ромашки промивають рани, очі,вуха, полощуть горло. Його п’ють як чай, коли болить горло і живіт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або при кашлі.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Подорожник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3124200" y="4857760"/>
            <a:ext cx="1662113" cy="1571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3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Shape 1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14347" y="1571612"/>
            <a:ext cx="4029096" cy="4346201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15" name="Shape 115"/>
          <p:cNvSpPr/>
          <p:nvPr/>
        </p:nvSpPr>
        <p:spPr>
          <a:xfrm>
            <a:off x="5214942" y="1500174"/>
            <a:ext cx="3429023" cy="477053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3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Листки цієї рослини прикладають при опіках, укусах комах, наривах. Свіжим соком із листків лікують рани.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Конвалія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4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47" y="1571612"/>
            <a:ext cx="5035863" cy="4572031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 flipH="1">
            <a:off x="5857883" y="1571612"/>
            <a:ext cx="2857519" cy="442915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Ця рослина лікує  серце. Але без поради лікаря пити не можна, бо рослина отруйна.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Кульбаба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5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Shape 13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14347" y="1571612"/>
            <a:ext cx="3786214" cy="4667282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33" name="Shape 133"/>
          <p:cNvSpPr/>
          <p:nvPr/>
        </p:nvSpPr>
        <p:spPr>
          <a:xfrm>
            <a:off x="4929189" y="1785925"/>
            <a:ext cx="3714776" cy="452431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Цю рослину вважають “елексиром життя”. Із неї готують салати. Настій кульбаби – чудовий засіб від опіків.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Липа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5214942" y="1714488"/>
            <a:ext cx="3429023" cy="414340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uk-UA" sz="3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Цвіт сушать, варять і п’ють як чай. Цей напій знижує температуру  тіла  людини при простуді</a:t>
            </a:r>
            <a:r>
              <a:rPr lang="uk-UA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6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47" y="1714488"/>
            <a:ext cx="4312906" cy="4143403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Чистотіл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7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472" y="1643050"/>
            <a:ext cx="4568574" cy="4357718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5572132" y="1571612"/>
            <a:ext cx="2888299" cy="428628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60363" marR="0" lvl="1" indent="9683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uk-UA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Відваром цієї рослин лікують рани на тілі, виводять бородавки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Звіробій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8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Shape 16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85785" y="1643050"/>
            <a:ext cx="3714776" cy="4662044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62" name="Shape 162"/>
          <p:cNvSpPr/>
          <p:nvPr/>
        </p:nvSpPr>
        <p:spPr>
          <a:xfrm>
            <a:off x="4857751" y="2000240"/>
            <a:ext cx="3714776" cy="397031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 трава від 99 хвороб. Добре допомагає при грипі, ангіні, лікує розлади шлунку, головний біль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Мати-й мачуха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09.02.2017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http://aida.ucoz.ru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uk-U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9</a:t>
            </a:fld>
            <a:endParaRPr lang="uk-UA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1" name="Shape 17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71472" y="1714488"/>
            <a:ext cx="4653675" cy="4071965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72" name="Shape 172"/>
          <p:cNvSpPr/>
          <p:nvPr/>
        </p:nvSpPr>
        <p:spPr>
          <a:xfrm>
            <a:off x="6572264" y="1785925"/>
            <a:ext cx="92869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4572000" y="1785925"/>
            <a:ext cx="2928957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4786314" y="1928801"/>
            <a:ext cx="2928957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4876800" y="2090725"/>
            <a:ext cx="2928957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5643569" y="1500174"/>
            <a:ext cx="2857519" cy="430887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uk-UA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Ця рослина допомагає при простуді і сильному кашлі. Свіжі листки можна прикладати до ран.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нач.школа 1.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364</Words>
  <PresentationFormat>Экран (4:3)</PresentationFormat>
  <Paragraphs>91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нач.школа 1.</vt:lpstr>
      <vt:lpstr>Лікарські рослини</vt:lpstr>
      <vt:lpstr>Ромашка</vt:lpstr>
      <vt:lpstr>Подорожник</vt:lpstr>
      <vt:lpstr>Конвалія</vt:lpstr>
      <vt:lpstr>Кульбаба</vt:lpstr>
      <vt:lpstr>Липа</vt:lpstr>
      <vt:lpstr>Чистотіл</vt:lpstr>
      <vt:lpstr>Звіробій</vt:lpstr>
      <vt:lpstr>Мати-й мачуха</vt:lpstr>
      <vt:lpstr>Шипшина</vt:lpstr>
      <vt:lpstr>Кропива</vt:lpstr>
      <vt:lpstr>М’ята</vt:lpstr>
      <vt:lpstr>Калина</vt:lpstr>
      <vt:lpstr>М’ята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Лікарські рослини</dc:title>
  <cp:lastModifiedBy>User</cp:lastModifiedBy>
  <cp:revision>21</cp:revision>
  <dcterms:modified xsi:type="dcterms:W3CDTF">2019-01-25T18:04:28Z</dcterms:modified>
</cp:coreProperties>
</file>