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0" r:id="rId11"/>
    <p:sldId id="291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зусько Алла Герасимівна" initials="БАГ" lastIdx="1" clrIdx="0">
    <p:extLst>
      <p:ext uri="{19B8F6BF-5375-455C-9EA6-DF929625EA0E}">
        <p15:presenceInfo xmlns:p15="http://schemas.microsoft.com/office/powerpoint/2012/main" xmlns="" userId="S::alla@nencgovua.onmicrosoft.com::0a6464ed-9e1a-4575-be1d-9f21b789dc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yology.ru/wp-content/uploads/2010/10/18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www.google.com.ua/imgres?imgurl&amp;imgrefurl=http://byology.ru/?cat=24&amp;paged=4&amp;h=0&amp;w=0&amp;sz=1&amp;tbnid=53j2GDEhWh57XM&amp;tbnh=149&amp;tbnw=338&amp;zoom=1&amp;docid=blAVyUu_UjJjFM&amp;hl=uk&amp;ei=39iuUu2wKoKDtAbC2ICgBQ&amp;ved=0CAQQsCUoA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source=images&amp;cd=&amp;cad=rja&amp;docid=psM5ZRoYYi3mkM&amp;tbnid=HVbC9BIbYh2upM:&amp;ved=0CAUQjRw&amp;url=http://www.discoverlife.org/mp/20q?search=Tapinoma&amp;ei=69muUsmMNIeFtAa5-4CQAg&amp;psig=AFQjCNFLRI_Oo-QlTuA32czTcFSkW6d-Sw&amp;ust=1387276963050859" TargetMode="External"/><Relationship Id="rId5" Type="http://schemas.openxmlformats.org/officeDocument/2006/relationships/image" Target="../media/image26.gif"/><Relationship Id="rId4" Type="http://schemas.openxmlformats.org/officeDocument/2006/relationships/hyperlink" Target="http://www.google.com.ua/url?sa=i&amp;rct=j&amp;q=&amp;esrc=s&amp;source=images&amp;cd=&amp;cad=rja&amp;docid=bGtwukEnV90LKM&amp;tbnid=WKWFEjBqzQkh1M:&amp;ved=0CAUQjRw&amp;url=http://lib.znaimo.com.ua/docs/323/index-969690.html&amp;ei=QNmuUr7rJcHoswai8YFo&amp;psig=AFQjCNFLRI_Oo-QlTuA32czTcFSkW6d-Sw&amp;ust=1387276963050859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hyperlink" Target="http://byology.ru/wp-content/uploads/2010/10/1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.ua/url?sa=i&amp;rct=j&amp;q=&amp;esrc=s&amp;source=images&amp;cd=&amp;cad=rja&amp;docid=VttLDjEJDCkh9M&amp;tbnid=SigpGd9ccBjNdM:&amp;ved=0CAUQjRw&amp;url=http://leksika.com.ua/15880801/ure/moskiti&amp;ei=h-KuUuXMFYTMtAbN8oCwCw&amp;psig=AFQjCNEd6OZlFHZRXqfrVv0H0SQzue--EA&amp;ust=1387279175068939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a/url?sa=i&amp;rct=j&amp;q=&amp;esrc=s&amp;source=images&amp;cd=&amp;cad=rja&amp;docid=oeVit77Lm4_nFM&amp;tbnid=qhoXJsWX3nGn2M:&amp;ved=0CAUQjRw&amp;url=http://vvivanov12.narod.ru/links.html&amp;ei=4s6pUvz_J4LmswanloDIDw&amp;psig=AFQjCNE8A3O4t5tFkFiCs1etauOBx6n5kQ&amp;ust=13869466456466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ua/imgres?imgurl&amp;imgrefurl=http://znayka.org.ua/yak-pozbutysya-voshej.html&amp;h=0&amp;w=0&amp;sz=1&amp;tbnid=Xw6RMcDgN784YM&amp;tbnh=199&amp;tbnw=253&amp;zoom=1&amp;docid=wHo0yg1eP6THSM&amp;hl=uk&amp;ei=qdGpUrGlB4SutAaOyIAo&amp;ved=0CAQQsCUoA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99" y="618518"/>
            <a:ext cx="9777411" cy="2823182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Біологічне різноманіття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 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комах</a:t>
            </a:r>
            <a:b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ряди комах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959101"/>
            <a:ext cx="9752011" cy="28321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</a:t>
            </a:r>
            <a:r>
              <a:rPr lang="uk-UA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Безусько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кандидат біологічних</a:t>
            </a:r>
            <a:b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доцент</a:t>
            </a:r>
          </a:p>
          <a:p>
            <a:endParaRPr lang="uk-UA" sz="3200" dirty="0"/>
          </a:p>
        </p:txBody>
      </p:sp>
      <p:sp>
        <p:nvSpPr>
          <p:cNvPr id="1026" name="AutoShape 2" descr="Комахи РЛП &quot;Мальован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8" name="Picture 4" descr="Комахи РЛП &quot;Мальованка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1435" y="252412"/>
            <a:ext cx="4260565" cy="273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твердокрилі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Твердокри́лі, або жуки́ — комахи з повним перетворенням, які у життєвому циклі проходять стадії яйця, личинки, лялечки та імаго. Свою назву — твердокрилі, жуки отримали у зв'язку із перетворенням передньої пари крил в хітинізовані тверді надкрила, які використовуються в польоті за принципом крила літака.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вердокрилі — Вікіпеді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0" y="4445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799" y="618518"/>
            <a:ext cx="9726611" cy="981682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твердокрилі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махи з повним перетворенням — презентация на Slide-Share.ru 🎓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8769" y="1597024"/>
            <a:ext cx="3552031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начення жуків у природі та житті людини - Dovidka.biz.u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" y="3924300"/>
            <a:ext cx="4572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йбільші жуки на землі – ЗВІДУСІЛЬ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035" y="884587"/>
            <a:ext cx="6120765" cy="59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28600"/>
            <a:ext cx="10793410" cy="11557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лускокрилі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92200"/>
            <a:ext cx="11047411" cy="4699001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Обидві пари перетинчастих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крил вкриті мікроскопічними лусочками; від забарвлення, структури і розміщення лусочок залежить розмаїття, забарвлення і рисунок крил; ротовий апарат у гусениць гризучого типу; у дорослих метеликів – смоктальний, у вигляді хоботка, спірально згорнутого в стані спокою.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з повним перетворенням.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Шкідники сільськогосподарських і лісових культур (білан капустяний і жилкуватий, непарний шовкопряд, озима і капустяна совка); шкідники шерсті та виробів з неї (одежна та інші молі). 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 коконів шовковичного шовкопряда виробляють натуральний шовк.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Дорослі метелики запилюють квіткові рослини.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лівець Єфросина — Вікіпеді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8100" y="0"/>
            <a:ext cx="176688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320040"/>
            <a:ext cx="10026315" cy="804704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Лускокрилі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39349" y="1484784"/>
            <a:ext cx="5568619" cy="5373216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— звичайний махаон; 2 — зоряниця; 3 — жалібниця; 4— жовтянка торф’яна; 5 — лісова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голуб’янка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(самка); б — лісова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голуб’янка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(самець); 7 — махаон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Маака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8 — адмірал; 9 — денне павичеве око; 10 — велика перламутрівка; 11 — кропив’янка; 12 — квітковий сатир; 13 — винний бражник; 14 — руде нічне павичеве око; 15—лимонниця (самець); 16 — лимонниця (самка);</a:t>
            </a:r>
            <a:b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 — ведмедиця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18 — тополева орденська стрічка.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byology.ru/wp-content/uploads/2010/10/18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483" y="476672"/>
            <a:ext cx="618216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 перетинчастокрилі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752600"/>
            <a:ext cx="10056811" cy="4038601"/>
          </a:xfrm>
        </p:spPr>
        <p:txBody>
          <a:bodyPr/>
          <a:lstStyle/>
          <a:p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Обидві пари крил перетинчасті з нечисленними жилками, друга пара менша за першу; у самки на кінці черевця є яйцеклад, у деяких перетворений на жало; ротовий апарат гризучий або гризучо-лижучий (пристосований до смоктання нектару).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з повним перетворенням.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ᐈ Жалкі перетинчастокрилі – інфраряд комах (Aculeata) | Discover.in.u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9999" y="0"/>
            <a:ext cx="30638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ᐈ Жалкі перетинчастокрилі – інфраряд комах (Aculeata) | Discover.in.u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64600" y="4093845"/>
            <a:ext cx="3161982" cy="23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еретинчастокрилі — Вікіпеді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" y="5049289"/>
            <a:ext cx="1244600" cy="12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209211" cy="10922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Перетинчастокрилі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vseslova.com.ua/images/bse/0007/79512/1_bi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47800" y="1054100"/>
            <a:ext cx="7313565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doc\Documents\PrintScreen Files\ScreenSho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381" y="5992410"/>
            <a:ext cx="11664619" cy="713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перетинчастокрилі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7801" y="1943100"/>
            <a:ext cx="10109200" cy="3835401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Запилювачі квіткових рослин (бджоли, джмелі та ін.), паразити гусені, личинок жуків, клопів, яєць різних комах ( їздці,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хальциди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 мурашки й оси знищують багато комах, кліщів; деякі комахи шкодять сільськогосподарським і лісовим культурам (пильщики, горіхотворки).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Медоносна бджола значною мірою одомашнена комаха. Сьогодні відомо різні породи бджіл. Вони ведуть гуртовий спосіб життя.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SaHfn3MFEuRhzj1hclLfjdMllmWg-0Ls88oP5Pnj8mBxgxOoCYEq1u7c-_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6699" y="260649"/>
            <a:ext cx="3558017" cy="135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lib.znaimo.com.ua/tw_files2/urls_4/970/d-969690/969690_html_m3dec52da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6373" y="5740996"/>
            <a:ext cx="2735627" cy="111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discoverlife.org/IM/I_ALW/0000/320/Tapinoma_sessile,_worker,I_ALW65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4224" y="2780928"/>
            <a:ext cx="20477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двокрилі або мухи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2500" y="1778000"/>
            <a:ext cx="10094911" cy="4013201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Розвинена лише перша пара перетинчастих крил, друга перетворена на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дзижчальця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груди великі, голова дуже рухлива, ротовий апарат у вигляді м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 сисно-лижучого хоботка. У кровосисних та хижих двокрилих – колючо-сисний ротовий апарат. В оводів і деяких інших комах, які не живляться в дорослому стані, ротові органи недорозвинені.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Розвиток з повним перетворенням.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Личинки не мають ніг, лялечки живуть у прісних водоймах і є джерелом живлення для риб. Дорослі  комахи живляться нектаром квітів і є запилювачами. Кровосисні (комарі, мошки,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гедзі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москіти); переносники збудників різних хвороб людини та свійських тварин (кишкових хвороб,, малярії, туляремії тощо). Личинки оводів ( шлункового, підшкірного та носоглоткового) ведуть </a:t>
            </a:r>
            <a:r>
              <a:rPr lang="uk-UA" dirty="0" smtClean="0"/>
              <a:t>паразитичний спосіб життя.</a:t>
            </a:r>
            <a:endParaRPr lang="uk-UA" dirty="0"/>
          </a:p>
        </p:txBody>
      </p:sp>
      <p:pic>
        <p:nvPicPr>
          <p:cNvPr id="4" name="Рисунок 3" descr="ᐈ Двокрилі – ряд комах (Diptera) | Discover.in.u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0"/>
            <a:ext cx="2704782" cy="184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254000"/>
            <a:ext cx="9764710" cy="1511300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Двокрилі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yology.ru/wp-content/uploads/2010/10/110-300x11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09700"/>
            <a:ext cx="6959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yology.ru/wp-content/uploads/2010/10/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8003" y="290613"/>
            <a:ext cx="2928381" cy="236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leksika.com.ua/imag/bsue7/58_355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30325"/>
            <a:ext cx="2111738" cy="2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onotremata, Marsupialia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56737" y="2816225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вокрилі цікаві факти. загін двокрилі: розмноження - mebel-project.zt.ua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21100" y="4906962"/>
            <a:ext cx="3157537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вокрилі цікаві факти. загін двокрилі: розмноження - mebel-project.zt.ua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7400" y="2746375"/>
            <a:ext cx="20701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dok.znaimo.com.ua/pars_docs/refs/17/16273/img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2192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Прямокрилі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Крила першої пари перетворені на шкірясті вузькі надкрила, другої перетинчасті, тонкі, широкі; задні ноги </a:t>
            </a:r>
            <a:r>
              <a:rPr lang="uk-UA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стрибальні</a:t>
            </a:r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їхні стегна потовщені, видовжені, голінки довгі. Ротовий апарат гризучий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з неповним перетворенням.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Небезпечні шкідники сільськогосподарських культур.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Представники: 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перелітна сарана, польовий цвіркун, зелений коник, вовчок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тощо.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999" y="618518"/>
            <a:ext cx="9777411" cy="65148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Комахи червоної книги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ук-олен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56261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Емпуза піщана (Empusa pennicornis (Pallas, 1773)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6089" y="1641252"/>
            <a:ext cx="4419600" cy="2667000"/>
          </a:xfrm>
          <a:prstGeom prst="rect">
            <a:avLst/>
          </a:prstGeom>
          <a:noFill/>
        </p:spPr>
      </p:pic>
      <p:pic>
        <p:nvPicPr>
          <p:cNvPr id="6" name="Рисунок 5" descr="images\book0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1" y="5038725"/>
            <a:ext cx="24257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арусник поликсе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3957" y="4470897"/>
            <a:ext cx="4572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Прямокрилі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Вовчок, стрибунець, пустельниця, кобила, трав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янка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Справжні коники та цвіркуни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phytonica.ru/Nat/natur.files/natur2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1" y="3140968"/>
            <a:ext cx="5765800" cy="25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hytonica.ru/Nat/natur.files/natur2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8500"/>
            <a:ext cx="60833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Напівтвердокрилі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 клопи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1400" y="1828800"/>
            <a:ext cx="10006011" cy="3962401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Крила першої пари в основній частині ущільнені, шкірясті, у вершинній частині тонкі, перетинчасті; крила другої пари прозорі, з нечисленними жилками; на третьому сегменті грудного відділу здебільшого є пахучі залози, ротовий апарат колючо-смоктальний.</a:t>
            </a:r>
          </a:p>
          <a:p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з неповним перетворенням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Небезпечні шкідники сільськогосподарських культур і лісових насаджень (клопи-черепашки, хрестоцвіті клопи, сосновий підкірний клоп;  можуть переносити вірусні та інші хвороби рослин; паразитичний клоп – постільна блошиця.</a:t>
            </a:r>
            <a:endParaRPr lang="uk-UA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Напівжорсткорилі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biolicey2vrn.ucoz.ru/Zhivotnie/Mnogokletochnie/Chlenistonogie/Klop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844824"/>
            <a:ext cx="912101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799" y="241300"/>
            <a:ext cx="9980611" cy="6604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Напівтвердокрилі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або клопи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encrypted-tbn3.gstatic.com/images?q=tbn:ANd9GcQN-ZPt_zUctwEDY34ZUHVTumxw21w1_YgtPVd7q4BDXV3rT9eh6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954088"/>
            <a:ext cx="8391590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AutoShape 2" descr="ПОСТІЛЬНІ КЛОПИ: ЗОВНІШНІЙ ВИГЛЯД, ФОТО, ДЕ СЕЛЯТЬСЯ, ЯК ПОЗБУТИСЯ В  ДОМАШНІХ УМОВАХ - ДОМ КВАРТИ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Постільні клопи: де живуть і скільки живуть без їжі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" y="4429125"/>
            <a:ext cx="6096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воші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1988840"/>
            <a:ext cx="9734219" cy="4466896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Безкрилі зовнішні паразити ссавців. У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цим тіло їх сплощене, крил немає, а ноги пристосовані до утримання на волоссі. У людини паразитує три види вошей – лобкова, головна та одежна. Воші головна та одежна спричинюють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педікульоз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але особливо небезпечні тим, що переносять збудників смертельних хвороб (висипного та поворотного тифу).</a:t>
            </a: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Розвиваються з неповним перетворенням</a:t>
            </a:r>
            <a:endParaRPr lang="uk-UA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encrypted-tbn3.gstatic.com/images?q=tbn:ANd9GcRe1Njj6uyb3ZHro6iLElkVKBzogoHHo0ulGIUYwmvqB6wAReG77N7krUnJ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203" y="1"/>
            <a:ext cx="4271797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699" y="618518"/>
            <a:ext cx="9891711" cy="968982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рівнокрилі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10704512" cy="544522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хижих комах, здатних добре літати. В даний ряд входить понад 5000 видів, переважна більшість яких мешкають в тропічному поясі і вологому субтропічному. На території  України бабки поширені повсюдно, крім областей із посушливим кліматом. Налічується близько 150 видів.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грудей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прикріплені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прозорих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крил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густою мережею жилок</a:t>
            </a:r>
            <a:endParaRPr lang="uk-U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Розвиток з неповним перетворенням</a:t>
            </a:r>
            <a:r>
              <a:rPr lang="uk-UA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природі займають важливе місце в харчових ланцюжках. Для людини корисні тим, що поїдають багатьох шкідливих комах (комарів, мошок). Але можуть бути переносниками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збудників небезпечного інфекційного захворювання домашніх птахів -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протогонімоза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Личинки бабок можуть приносити шкоду, поїдаючи мальків промислових риб в рибних господарствах.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b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2331" y="1"/>
            <a:ext cx="341987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Ряд рівнокрилі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бка допоможе вченим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52339"/>
            <a:ext cx="4929809" cy="3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вець бабки: Казка, яка має дуже глибокий сенс | Тут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517" y="1992500"/>
            <a:ext cx="6120765" cy="3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оромисло (рід) — Вікіпедія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3900" y="0"/>
            <a:ext cx="3301682" cy="213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95</TotalTime>
  <Words>848</Words>
  <Application>Microsoft Office PowerPoint</Application>
  <PresentationFormat>Произвольный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Контур</vt:lpstr>
      <vt:lpstr>Біологічне різноманіття Різноманітність комах Основні ряди комах</vt:lpstr>
      <vt:lpstr>Ряд Прямокрилі</vt:lpstr>
      <vt:lpstr>Ряд Прямокрилі</vt:lpstr>
      <vt:lpstr>Ряд Напівтвердокрилі або клопи</vt:lpstr>
      <vt:lpstr>Ряд Напівжорсткорилі</vt:lpstr>
      <vt:lpstr>Ряд Напівтвердокрилі або клопи</vt:lpstr>
      <vt:lpstr>Ряд воші</vt:lpstr>
      <vt:lpstr>Ряд рівнокрилі</vt:lpstr>
      <vt:lpstr>Ряд рівнокрилі</vt:lpstr>
      <vt:lpstr>Ряд твердокрилі</vt:lpstr>
      <vt:lpstr>Ряд твердокрилі</vt:lpstr>
      <vt:lpstr>Ряд лускокрилі</vt:lpstr>
      <vt:lpstr>Ряд Лускокрилі</vt:lpstr>
      <vt:lpstr>Ряд  перетинчастокрилі</vt:lpstr>
      <vt:lpstr>Ряд Перетинчастокрилі</vt:lpstr>
      <vt:lpstr>Ряд перетинчастокрилі</vt:lpstr>
      <vt:lpstr>Ряд двокрилі або мухи</vt:lpstr>
      <vt:lpstr>Ряд Двокрилі</vt:lpstr>
      <vt:lpstr>Слайд 19</vt:lpstr>
      <vt:lpstr>Комахи червоної книги україни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риб</dc:title>
  <dc:creator>Безусько Алла Герасимівна</dc:creator>
  <cp:lastModifiedBy>Homework</cp:lastModifiedBy>
  <cp:revision>23</cp:revision>
  <dcterms:created xsi:type="dcterms:W3CDTF">2022-06-02T10:06:45Z</dcterms:created>
  <dcterms:modified xsi:type="dcterms:W3CDTF">2022-06-02T19:27:19Z</dcterms:modified>
</cp:coreProperties>
</file>