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885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32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3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8146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246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7209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1042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751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30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037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60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370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979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249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849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465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C2DD1-78B1-4F3E-853D-31DC7FB1482F}" type="datetimeFigureOut">
              <a:rPr lang="uk-UA" smtClean="0"/>
              <a:t>22.06.2023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5A68AA7-F4D2-4C26-961F-AD8B94D905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57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b="1" i="1" dirty="0" err="1" smtClean="0"/>
              <a:t>Флешмоб</a:t>
            </a:r>
            <a:r>
              <a:rPr lang="uk-UA" b="1" i="1" dirty="0" smtClean="0"/>
              <a:t>                 «Юні охоронці природи»</a:t>
            </a:r>
            <a:endParaRPr lang="uk-UA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6107" y="4050836"/>
            <a:ext cx="7766936" cy="1096899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 матеріалами учасників </a:t>
            </a:r>
            <a:r>
              <a:rPr lang="uk-UA" b="1" dirty="0" err="1" smtClean="0">
                <a:solidFill>
                  <a:schemeClr val="tx1"/>
                </a:solidFill>
              </a:rPr>
              <a:t>Флешмобу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«Юні охоронці </a:t>
            </a:r>
            <a:r>
              <a:rPr lang="uk-UA" b="1" dirty="0" smtClean="0">
                <a:solidFill>
                  <a:schemeClr val="tx1"/>
                </a:solidFill>
              </a:rPr>
              <a:t>природи</a:t>
            </a:r>
            <a:r>
              <a:rPr lang="uk-UA" b="1" dirty="0" smtClean="0">
                <a:solidFill>
                  <a:schemeClr val="tx1"/>
                </a:solidFill>
              </a:rPr>
              <a:t>»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 рамках проведення «Всеукраїнського зльоту юних екологів»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589" y="5989122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/>
              <a:t>Київ 2023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1938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30">
        <p:split orient="vert"/>
      </p:transition>
    </mc:Choice>
    <mc:Fallback xmlns="">
      <p:transition spd="slow" advTm="333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err="1"/>
              <a:t>Ковтонюк</a:t>
            </a:r>
            <a:r>
              <a:rPr lang="ru-RU" i="1" dirty="0"/>
              <a:t> </a:t>
            </a:r>
            <a:r>
              <a:rPr lang="ru-RU" i="1" dirty="0" err="1" smtClean="0"/>
              <a:t>Надія</a:t>
            </a:r>
            <a:r>
              <a:rPr lang="ru-RU" i="1" dirty="0" smtClean="0"/>
              <a:t>, </a:t>
            </a:r>
            <a:r>
              <a:rPr lang="ru-RU" i="1" dirty="0" err="1"/>
              <a:t>Філюк</a:t>
            </a:r>
            <a:r>
              <a:rPr lang="ru-RU" i="1" dirty="0"/>
              <a:t> </a:t>
            </a:r>
            <a:r>
              <a:rPr lang="ru-RU" i="1" dirty="0" err="1"/>
              <a:t>Анастасія</a:t>
            </a:r>
            <a:endParaRPr lang="uk-UA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629">
            <a:off x="1599066" y="1610612"/>
            <a:ext cx="3855001" cy="299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8601">
            <a:off x="5034420" y="1746456"/>
            <a:ext cx="4018257" cy="301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80" y="3757545"/>
            <a:ext cx="4249058" cy="3106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67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"/>
    </mc:Choice>
    <mc:Fallback xmlns="">
      <p:transition spd="slow" advTm="452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/>
              <a:t>Баштовий Максим</a:t>
            </a:r>
            <a:endParaRPr lang="uk-UA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1" y="1349829"/>
            <a:ext cx="7471954" cy="5138057"/>
          </a:xfrm>
        </p:spPr>
      </p:pic>
    </p:spTree>
    <p:extLst>
      <p:ext uri="{BB962C8B-B14F-4D97-AF65-F5344CB8AC3E}">
        <p14:creationId xmlns:p14="http://schemas.microsoft.com/office/powerpoint/2010/main" val="15935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"/>
    </mc:Choice>
    <mc:Fallback xmlns="">
      <p:transition spd="slow" advTm="317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err="1" smtClean="0"/>
              <a:t>Валковський</a:t>
            </a:r>
            <a:r>
              <a:rPr lang="uk-UA" b="1" i="1" dirty="0" smtClean="0"/>
              <a:t> Арсеній</a:t>
            </a:r>
            <a:endParaRPr lang="uk-UA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280160"/>
            <a:ext cx="8168640" cy="5373189"/>
          </a:xfrm>
        </p:spPr>
      </p:pic>
    </p:spTree>
    <p:extLst>
      <p:ext uri="{BB962C8B-B14F-4D97-AF65-F5344CB8AC3E}">
        <p14:creationId xmlns:p14="http://schemas.microsoft.com/office/powerpoint/2010/main" val="24073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"/>
    </mc:Choice>
    <mc:Fallback xmlns="">
      <p:transition spd="slow" advTm="374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err="1" smtClean="0"/>
              <a:t>Графінчук</a:t>
            </a:r>
            <a:r>
              <a:rPr lang="uk-UA" b="1" i="1" dirty="0" smtClean="0"/>
              <a:t> Анастасія</a:t>
            </a:r>
            <a:endParaRPr lang="uk-UA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5624">
            <a:off x="794697" y="1429068"/>
            <a:ext cx="2911077" cy="2846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778">
            <a:off x="1446605" y="4325305"/>
            <a:ext cx="2615293" cy="30305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063">
            <a:off x="7353516" y="1100113"/>
            <a:ext cx="3015887" cy="3762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22">
            <a:off x="6974968" y="4360913"/>
            <a:ext cx="2786264" cy="3439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73" y="1498753"/>
            <a:ext cx="3147872" cy="40843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873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"/>
    </mc:Choice>
    <mc:Fallback xmlns="">
      <p:transition spd="slow" advTm="369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err="1" smtClean="0"/>
              <a:t>Подосельник</a:t>
            </a:r>
            <a:r>
              <a:rPr lang="uk-UA" b="1" i="1" dirty="0" smtClean="0"/>
              <a:t> Марія</a:t>
            </a:r>
            <a:endParaRPr lang="uk-UA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9" y="1297577"/>
            <a:ext cx="9474925" cy="5560423"/>
          </a:xfrm>
        </p:spPr>
      </p:pic>
    </p:spTree>
    <p:extLst>
      <p:ext uri="{BB962C8B-B14F-4D97-AF65-F5344CB8AC3E}">
        <p14:creationId xmlns:p14="http://schemas.microsoft.com/office/powerpoint/2010/main" val="32775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"/>
    </mc:Choice>
    <mc:Fallback xmlns="">
      <p:transition spd="slow" advTm="298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err="1" smtClean="0"/>
              <a:t>Шепель</a:t>
            </a:r>
            <a:r>
              <a:rPr lang="uk-UA" b="1" i="1" dirty="0" smtClean="0"/>
              <a:t> Аліса</a:t>
            </a:r>
            <a:endParaRPr lang="uk-UA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49829"/>
            <a:ext cx="9154643" cy="5390605"/>
          </a:xfrm>
        </p:spPr>
      </p:pic>
    </p:spTree>
    <p:extLst>
      <p:ext uri="{BB962C8B-B14F-4D97-AF65-F5344CB8AC3E}">
        <p14:creationId xmlns:p14="http://schemas.microsoft.com/office/powerpoint/2010/main" val="2509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"/>
    </mc:Choice>
    <mc:Fallback xmlns="">
      <p:transition spd="slow" advTm="362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err="1" smtClean="0"/>
              <a:t>Якуб’як</a:t>
            </a:r>
            <a:r>
              <a:rPr lang="uk-UA" b="1" i="1" dirty="0" smtClean="0"/>
              <a:t> Ілля</a:t>
            </a:r>
            <a:endParaRPr lang="uk-UA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275">
            <a:off x="1240777" y="3848841"/>
            <a:ext cx="2503991" cy="2629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53" y="1407984"/>
            <a:ext cx="2751908" cy="1684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935">
            <a:off x="6503469" y="3825083"/>
            <a:ext cx="2179864" cy="2581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6" y="3370509"/>
            <a:ext cx="2223407" cy="2949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5979">
            <a:off x="7083886" y="1091604"/>
            <a:ext cx="2011680" cy="2590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980">
            <a:off x="879796" y="1385244"/>
            <a:ext cx="2500846" cy="2002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900727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</TotalTime>
  <Words>43</Words>
  <Application>Microsoft Office PowerPoint</Application>
  <PresentationFormat>Широкоэкранный</PresentationFormat>
  <Paragraphs>12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Флешмоб                 «Юні охоронці природи»</vt:lpstr>
      <vt:lpstr>Ковтонюк Надія, Філюк Анастасія</vt:lpstr>
      <vt:lpstr>Баштовий Максим</vt:lpstr>
      <vt:lpstr>Валковський Арсеній</vt:lpstr>
      <vt:lpstr>Графінчук Анастасія</vt:lpstr>
      <vt:lpstr>Подосельник Марія</vt:lpstr>
      <vt:lpstr>Шепель Аліса</vt:lpstr>
      <vt:lpstr>Якуб’як Ілля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Флешмоб                 «Юні охоронці природи»</dc:title>
  <dc:creator>Користувач</dc:creator>
  <cp:lastModifiedBy>Користувач</cp:lastModifiedBy>
  <cp:revision>10</cp:revision>
  <dcterms:created xsi:type="dcterms:W3CDTF">2023-06-21T08:06:50Z</dcterms:created>
  <dcterms:modified xsi:type="dcterms:W3CDTF">2023-06-22T05:57:27Z</dcterms:modified>
</cp:coreProperties>
</file>