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4D811DF-DEC8-4238-9CE8-BB1FE2E49933}" type="datetimeFigureOut">
              <a:rPr lang="uk-UA" smtClean="0"/>
              <a:t>26.06.2022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250144-3ECD-4EA4-9063-29DE489AD2F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Тестові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завдання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Біологія </a:t>
            </a:r>
            <a:r>
              <a:rPr lang="uk-UA" dirty="0" smtClean="0"/>
              <a:t>людини. </a:t>
            </a:r>
            <a:endParaRPr lang="uk-UA" dirty="0" smtClean="0"/>
          </a:p>
          <a:p>
            <a:r>
              <a:rPr lang="uk-UA" b="1" i="1" dirty="0" smtClean="0"/>
              <a:t>Імунна </a:t>
            </a:r>
            <a:r>
              <a:rPr lang="uk-UA" b="1" i="1" dirty="0" smtClean="0"/>
              <a:t>система організму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9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Скільки класів антитіл відомо сьогодні?</a:t>
            </a:r>
          </a:p>
          <a:p>
            <a:pPr>
              <a:buNone/>
            </a:pPr>
            <a:r>
              <a:rPr lang="uk-UA" dirty="0" smtClean="0"/>
              <a:t>А 2</a:t>
            </a:r>
          </a:p>
          <a:p>
            <a:pPr>
              <a:buNone/>
            </a:pPr>
            <a:r>
              <a:rPr lang="uk-UA" dirty="0" smtClean="0"/>
              <a:t>Б 3</a:t>
            </a:r>
          </a:p>
          <a:p>
            <a:pPr>
              <a:buNone/>
            </a:pPr>
            <a:r>
              <a:rPr lang="uk-UA" dirty="0" smtClean="0"/>
              <a:t>В 4</a:t>
            </a:r>
          </a:p>
          <a:p>
            <a:pPr>
              <a:buNone/>
            </a:pPr>
            <a:r>
              <a:rPr lang="uk-UA" dirty="0" smtClean="0"/>
              <a:t>Г 5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10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Який процес відбувається в організмі людини після профілактичного щеплення проти дифтерії?</a:t>
            </a:r>
          </a:p>
          <a:p>
            <a:pPr>
              <a:buNone/>
            </a:pPr>
            <a:r>
              <a:rPr lang="uk-UA" dirty="0" smtClean="0"/>
              <a:t>А інтенсивно виробляються антитіла</a:t>
            </a:r>
          </a:p>
          <a:p>
            <a:pPr>
              <a:buNone/>
            </a:pPr>
            <a:r>
              <a:rPr lang="uk-UA" dirty="0" smtClean="0"/>
              <a:t>Б активно утворюються еритроцити</a:t>
            </a:r>
          </a:p>
          <a:p>
            <a:pPr>
              <a:buNone/>
            </a:pPr>
            <a:r>
              <a:rPr lang="uk-UA" dirty="0" smtClean="0"/>
              <a:t>В зростає кількість антигенів</a:t>
            </a:r>
          </a:p>
          <a:p>
            <a:pPr>
              <a:buNone/>
            </a:pPr>
            <a:r>
              <a:rPr lang="uk-UA" dirty="0" smtClean="0"/>
              <a:t>Г уповільнюється синтез ферментів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1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uk-UA" dirty="0"/>
              <a:t>Яку з наведених особливостей організму можна вважати природним набутим </a:t>
            </a:r>
            <a:r>
              <a:rPr lang="uk-UA" dirty="0" smtClean="0"/>
              <a:t>імунітетом?</a:t>
            </a:r>
            <a:endParaRPr lang="uk-UA" dirty="0"/>
          </a:p>
          <a:p>
            <a:pPr>
              <a:buNone/>
            </a:pPr>
            <a:r>
              <a:rPr lang="uk-UA" dirty="0" smtClean="0"/>
              <a:t>А </a:t>
            </a:r>
            <a:r>
              <a:rPr lang="uk-UA" dirty="0" smtClean="0"/>
              <a:t>несприйнятливість </a:t>
            </a:r>
            <a:r>
              <a:rPr lang="uk-UA" dirty="0"/>
              <a:t>до захворювання, яка виробилась внаслідок перенесеної інфекційної </a:t>
            </a:r>
            <a:r>
              <a:rPr lang="uk-UA" dirty="0" smtClean="0"/>
              <a:t>хвороби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Б</a:t>
            </a:r>
            <a:r>
              <a:rPr lang="uk-UA" dirty="0" smtClean="0"/>
              <a:t> </a:t>
            </a:r>
            <a:r>
              <a:rPr lang="uk-UA" dirty="0"/>
              <a:t>стійкість до хвороби, яка виробилась внаслідок введення в організм лікувальної </a:t>
            </a:r>
            <a:r>
              <a:rPr lang="uk-UA" dirty="0" smtClean="0"/>
              <a:t>сироватки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</a:t>
            </a:r>
            <a:r>
              <a:rPr lang="uk-UA" dirty="0" smtClean="0"/>
              <a:t> </a:t>
            </a:r>
            <a:r>
              <a:rPr lang="uk-UA" dirty="0"/>
              <a:t>несприйнятливість до хвороб, якими хворіють </a:t>
            </a:r>
            <a:r>
              <a:rPr lang="uk-UA" dirty="0" smtClean="0"/>
              <a:t>тварини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</a:t>
            </a:r>
            <a:r>
              <a:rPr lang="uk-UA" dirty="0" smtClean="0"/>
              <a:t> </a:t>
            </a:r>
            <a:r>
              <a:rPr lang="uk-UA" dirty="0"/>
              <a:t>здатність до </a:t>
            </a:r>
            <a:r>
              <a:rPr lang="uk-UA" dirty="0" smtClean="0"/>
              <a:t>фагоцитозу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Яка форма </a:t>
            </a:r>
            <a:r>
              <a:rPr lang="ru-RU" dirty="0" err="1" smtClean="0"/>
              <a:t>імунітету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природного?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А </a:t>
            </a:r>
            <a:r>
              <a:rPr lang="ru-RU" dirty="0" err="1" smtClean="0"/>
              <a:t>активний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 </a:t>
            </a:r>
            <a:r>
              <a:rPr lang="ru-RU" dirty="0" err="1" smtClean="0"/>
              <a:t>пасивний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набутий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 </a:t>
            </a:r>
            <a:r>
              <a:rPr lang="ru-RU" dirty="0" err="1" smtClean="0"/>
              <a:t>жоден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перерахованих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Як уявляв собі імунну відповідь І.І. </a:t>
            </a:r>
            <a:r>
              <a:rPr lang="uk-UA" dirty="0" err="1" smtClean="0"/>
              <a:t>Мечніков</a:t>
            </a:r>
            <a:r>
              <a:rPr lang="uk-UA" dirty="0" smtClean="0"/>
              <a:t>?</a:t>
            </a:r>
          </a:p>
          <a:p>
            <a:pPr>
              <a:buNone/>
            </a:pPr>
            <a:r>
              <a:rPr lang="uk-UA" dirty="0" smtClean="0"/>
              <a:t>А вважав, що це несприйнятливість організму до деяких інфекційних захворювань, що забезпечується антитілами </a:t>
            </a:r>
          </a:p>
          <a:p>
            <a:pPr>
              <a:buNone/>
            </a:pPr>
            <a:r>
              <a:rPr lang="uk-UA" dirty="0" smtClean="0"/>
              <a:t>Б вважав, що це несприйнятливість  організму до будь-яких чужорідних генетично факторів, що забезпечується лейкоцитами </a:t>
            </a:r>
          </a:p>
          <a:p>
            <a:pPr>
              <a:buNone/>
            </a:pPr>
            <a:r>
              <a:rPr lang="uk-UA" dirty="0" smtClean="0"/>
              <a:t>В вважав, що це несприйнятливість організму до деяких інфекційних захворювань, що забезпечується лейкоцитами </a:t>
            </a:r>
          </a:p>
          <a:p>
            <a:pPr>
              <a:buNone/>
            </a:pPr>
            <a:r>
              <a:rPr lang="uk-UA" dirty="0" smtClean="0"/>
              <a:t>Г вважав, що це несприйнятливість організму до деяких інфекційних захворювань, що забезпечується лейкоцитами та антитілами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Два </a:t>
            </a:r>
            <a:r>
              <a:rPr lang="ru-RU" dirty="0" err="1" smtClean="0"/>
              <a:t>учні</a:t>
            </a:r>
            <a:r>
              <a:rPr lang="ru-RU" dirty="0" smtClean="0"/>
              <a:t> на </a:t>
            </a:r>
            <a:r>
              <a:rPr lang="ru-RU" dirty="0" err="1" smtClean="0"/>
              <a:t>уроці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</a:t>
            </a:r>
            <a:r>
              <a:rPr lang="ru-RU" dirty="0" err="1" smtClean="0"/>
              <a:t>вивчали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імунної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uk-UA" dirty="0" smtClean="0"/>
              <a:t>. Перший учень дійшов висновку, що активний штучний імунітет виникає в результаті введення в організм лікувальних сироваток. Другий учень зауважив, що природний набутий імунітет розвивається в організмі після перенесення хвороби. Чи має хтось з них рацію?</a:t>
            </a:r>
          </a:p>
          <a:p>
            <a:r>
              <a:rPr lang="uk-UA" dirty="0" smtClean="0"/>
              <a:t>А лише перший учень</a:t>
            </a:r>
          </a:p>
          <a:p>
            <a:r>
              <a:rPr lang="uk-UA" dirty="0" smtClean="0"/>
              <a:t>Б обидва помиляються</a:t>
            </a:r>
          </a:p>
          <a:p>
            <a:r>
              <a:rPr lang="uk-UA" dirty="0" smtClean="0"/>
              <a:t>В обидва мають рацію</a:t>
            </a:r>
          </a:p>
          <a:p>
            <a:r>
              <a:rPr lang="uk-UA" dirty="0" smtClean="0"/>
              <a:t>Г лише другий учень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   При </a:t>
            </a:r>
            <a:r>
              <a:rPr lang="uk-UA" dirty="0" smtClean="0"/>
              <a:t>обговоренні порівняльної характеристики неспецифічного і специфічного імунітету один з учнів сказав, що специфічний імунітет вперше в процесі еволюції з’явився у кільчастих червив разом з кровоносною системою. Другий учень наголосив про те, що неспецифічний імунітет забезпечується фагоцитарною активністю клітин. Хто з учнів правий?</a:t>
            </a:r>
          </a:p>
          <a:p>
            <a:r>
              <a:rPr lang="uk-UA" dirty="0" smtClean="0"/>
              <a:t>А лише перший</a:t>
            </a:r>
          </a:p>
          <a:p>
            <a:r>
              <a:rPr lang="uk-UA" dirty="0" smtClean="0"/>
              <a:t>Б лише другий</a:t>
            </a:r>
          </a:p>
          <a:p>
            <a:r>
              <a:rPr lang="uk-UA" dirty="0" smtClean="0"/>
              <a:t>В обидва праві</a:t>
            </a:r>
          </a:p>
          <a:p>
            <a:r>
              <a:rPr lang="uk-UA" dirty="0" smtClean="0"/>
              <a:t>Г обидва помиляються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6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uk-UA" dirty="0" smtClean="0"/>
              <a:t>На </a:t>
            </a:r>
            <a:r>
              <a:rPr lang="uk-UA" dirty="0" smtClean="0"/>
              <a:t>уроці обговорювали вірусні інфекційні хвороби. </a:t>
            </a:r>
            <a:r>
              <a:rPr lang="ru-RU" dirty="0" smtClean="0"/>
              <a:t>Один </a:t>
            </a:r>
            <a:r>
              <a:rPr lang="ru-RU" dirty="0" err="1" smtClean="0"/>
              <a:t>учень</a:t>
            </a:r>
            <a:r>
              <a:rPr lang="ru-RU" dirty="0" smtClean="0"/>
              <a:t> сказав,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антитілом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як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учень</a:t>
            </a:r>
            <a:r>
              <a:rPr lang="ru-RU" dirty="0" smtClean="0"/>
              <a:t> </a:t>
            </a:r>
            <a:r>
              <a:rPr lang="ru-RU" dirty="0" err="1" smtClean="0"/>
              <a:t>заперечив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наголосив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антиген.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правий</a:t>
            </a:r>
            <a:r>
              <a:rPr lang="ru-RU" dirty="0" smtClean="0"/>
              <a:t>?</a:t>
            </a:r>
            <a:endParaRPr lang="uk-UA" dirty="0" smtClean="0"/>
          </a:p>
          <a:p>
            <a:r>
              <a:rPr lang="uk-UA" dirty="0" smtClean="0"/>
              <a:t>А лише перший учень</a:t>
            </a:r>
          </a:p>
          <a:p>
            <a:r>
              <a:rPr lang="uk-UA" dirty="0" smtClean="0"/>
              <a:t>Б лише другий учень</a:t>
            </a:r>
          </a:p>
          <a:p>
            <a:r>
              <a:rPr lang="uk-UA" dirty="0" smtClean="0"/>
              <a:t>В обидва праві</a:t>
            </a:r>
          </a:p>
          <a:p>
            <a:r>
              <a:rPr lang="uk-UA" dirty="0" smtClean="0"/>
              <a:t>Г обидва помиляються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7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Учні </a:t>
            </a:r>
            <a:r>
              <a:rPr lang="uk-UA" dirty="0" smtClean="0"/>
              <a:t>на уроці обговорювали значення молекул </a:t>
            </a:r>
            <a:r>
              <a:rPr lang="uk-UA" dirty="0" err="1" smtClean="0"/>
              <a:t>гістосумісності</a:t>
            </a:r>
            <a:r>
              <a:rPr lang="uk-UA" dirty="0" smtClean="0"/>
              <a:t>. Перший учень наголосив, що молекули МНС класу І синтезуються у всіх клітинах організму, тоді як другий учень зазначив, що молекули МНС класу ІІ синтезуються у клітинах , які беруть участь в імунних відповідях. Хто з учнів був правий?</a:t>
            </a:r>
          </a:p>
          <a:p>
            <a:r>
              <a:rPr lang="uk-UA" dirty="0" smtClean="0"/>
              <a:t>А лише перший учень</a:t>
            </a:r>
          </a:p>
          <a:p>
            <a:r>
              <a:rPr lang="uk-UA" dirty="0" smtClean="0"/>
              <a:t>Б лише другий учень</a:t>
            </a:r>
          </a:p>
          <a:p>
            <a:r>
              <a:rPr lang="uk-UA" dirty="0" smtClean="0"/>
              <a:t>В обидва праві</a:t>
            </a:r>
          </a:p>
          <a:p>
            <a:r>
              <a:rPr lang="uk-UA" dirty="0" smtClean="0"/>
              <a:t>Г обидва помиляються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8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Антитіла виробляють клітини:</a:t>
            </a:r>
          </a:p>
          <a:p>
            <a:pPr>
              <a:buNone/>
            </a:pPr>
            <a:r>
              <a:rPr lang="uk-UA" dirty="0" smtClean="0"/>
              <a:t>Б </a:t>
            </a:r>
            <a:r>
              <a:rPr lang="uk-UA" dirty="0" err="1" smtClean="0"/>
              <a:t>нейтрофіли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 </a:t>
            </a:r>
            <a:r>
              <a:rPr lang="uk-UA" dirty="0" err="1" smtClean="0"/>
              <a:t>плазмоцити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 макрофаги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</TotalTime>
  <Words>464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Тестові завдання 2 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 2 </dc:title>
  <dc:creator>Homework</dc:creator>
  <cp:lastModifiedBy>Homework</cp:lastModifiedBy>
  <cp:revision>7</cp:revision>
  <dcterms:created xsi:type="dcterms:W3CDTF">2022-06-26T18:57:52Z</dcterms:created>
  <dcterms:modified xsi:type="dcterms:W3CDTF">2022-06-26T19:21:18Z</dcterms:modified>
</cp:coreProperties>
</file>