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6BAE44A-11DC-44DF-82E8-B5B7E60C868F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4B8285-CC45-4637-87DC-D8C65B61527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4D2E55-B005-4903-8EA9-9CDA226FF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bg1"/>
                </a:solidFill>
              </a:rPr>
              <a:t>Тестові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завдання</a:t>
            </a:r>
            <a:r>
              <a:rPr lang="ru-RU" dirty="0">
                <a:solidFill>
                  <a:schemeClr val="bg1"/>
                </a:solidFill>
              </a:rPr>
              <a:t> 1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02A2D78-1A63-4D12-98B5-4FB0FB948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Загальна біологія</a:t>
            </a:r>
          </a:p>
          <a:p>
            <a:r>
              <a:rPr lang="uk-UA" sz="2400" i="1" dirty="0" smtClean="0"/>
              <a:t>Хімічний склад живого</a:t>
            </a:r>
            <a:r>
              <a:rPr lang="uk-UA" i="1" dirty="0" smtClean="0"/>
              <a:t> </a:t>
            </a:r>
            <a:endParaRPr lang="ru-RU" i="1" dirty="0" err="1"/>
          </a:p>
        </p:txBody>
      </p:sp>
    </p:spTree>
    <p:extLst>
      <p:ext uri="{BB962C8B-B14F-4D97-AF65-F5344CB8AC3E}">
        <p14:creationId xmlns:p14="http://schemas.microsoft.com/office/powerpoint/2010/main" xmlns="" val="266927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9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uk-UA" dirty="0"/>
              <a:t>Які речовини входять до складу біологічних мембран?</a:t>
            </a:r>
          </a:p>
          <a:p>
            <a:pPr>
              <a:buNone/>
            </a:pPr>
            <a:r>
              <a:rPr lang="uk-UA" dirty="0" smtClean="0"/>
              <a:t>А </a:t>
            </a:r>
            <a:r>
              <a:rPr lang="uk-UA" dirty="0" smtClean="0"/>
              <a:t>глікоген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Б </a:t>
            </a:r>
            <a:r>
              <a:rPr lang="uk-UA" dirty="0" smtClean="0"/>
              <a:t>крохмаль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 </a:t>
            </a:r>
            <a:r>
              <a:rPr lang="uk-UA" dirty="0" smtClean="0"/>
              <a:t>нейтральні жири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 </a:t>
            </a:r>
            <a:r>
              <a:rPr lang="uk-UA" dirty="0" smtClean="0"/>
              <a:t>фосфоліпіди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10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</a:t>
            </a:r>
            <a:r>
              <a:rPr lang="uk-UA" dirty="0" err="1" smtClean="0"/>
              <a:t>Холестерол</a:t>
            </a:r>
            <a:r>
              <a:rPr lang="uk-UA" dirty="0" smtClean="0"/>
              <a:t> </a:t>
            </a:r>
            <a:r>
              <a:rPr lang="uk-UA" dirty="0" smtClean="0"/>
              <a:t>є джерелом утворення:</a:t>
            </a:r>
          </a:p>
          <a:p>
            <a:pPr>
              <a:buNone/>
            </a:pPr>
            <a:r>
              <a:rPr lang="uk-UA" dirty="0" smtClean="0"/>
              <a:t>А вітаміну А</a:t>
            </a:r>
          </a:p>
          <a:p>
            <a:pPr>
              <a:buNone/>
            </a:pPr>
            <a:r>
              <a:rPr lang="uk-UA" dirty="0" smtClean="0"/>
              <a:t>Б вітаміну Д</a:t>
            </a:r>
          </a:p>
          <a:p>
            <a:pPr>
              <a:buNone/>
            </a:pPr>
            <a:r>
              <a:rPr lang="uk-UA" dirty="0" smtClean="0"/>
              <a:t>В вітаміну К</a:t>
            </a:r>
          </a:p>
          <a:p>
            <a:pPr>
              <a:buNone/>
            </a:pPr>
            <a:r>
              <a:rPr lang="uk-UA" dirty="0" smtClean="0"/>
              <a:t>Г вітаміну С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11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Глутатіон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це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поліпептид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дипептид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трипептид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глікопротеїд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Які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язки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підтримують вторинну структуру білків?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 пептидні 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дисульфідні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водневі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 ковалентні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Який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білок входить до складу натурального шовку? Яка структурна організація йому притаманна?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кератин; первинна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колаген; вторинна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альбумін; третинна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фіброїн; вторинна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Яка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речовина входить до складу ДНК, РНК і АТФ?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фосфорна кислота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гуанін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рибоза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цитозин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Скільки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водневих зв’язків міститься у фрагменті ДНК, якщо послідовність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нуклеотидів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 одному з них буде така: А-Г-А-Т-Ц-Ц-Т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22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17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19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21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Результатом </a:t>
            </a:r>
            <a:r>
              <a:rPr lang="uk-UA" dirty="0" smtClean="0"/>
              <a:t>когезії молекул </a:t>
            </a:r>
            <a:r>
              <a:rPr lang="uk-UA" dirty="0" smtClean="0"/>
              <a:t>води є утворення поверхневого натягу. </a:t>
            </a:r>
            <a:r>
              <a:rPr lang="uk-UA" dirty="0" smtClean="0"/>
              <a:t>Які хімічні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 його забезпечують?</a:t>
            </a:r>
          </a:p>
          <a:p>
            <a:pPr>
              <a:buNone/>
            </a:pPr>
            <a:r>
              <a:rPr lang="uk-UA" dirty="0" smtClean="0"/>
              <a:t>А </a:t>
            </a:r>
            <a:r>
              <a:rPr lang="uk-UA" dirty="0" err="1" smtClean="0"/>
              <a:t>ковалетні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Б </a:t>
            </a:r>
            <a:r>
              <a:rPr lang="uk-UA" dirty="0" err="1" smtClean="0"/>
              <a:t>й</a:t>
            </a:r>
            <a:r>
              <a:rPr lang="uk-UA" dirty="0" err="1" smtClean="0"/>
              <a:t>онні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 водневі</a:t>
            </a:r>
          </a:p>
          <a:p>
            <a:pPr>
              <a:buNone/>
            </a:pPr>
            <a:r>
              <a:rPr lang="uk-UA" dirty="0" smtClean="0"/>
              <a:t>Г </a:t>
            </a:r>
            <a:r>
              <a:rPr lang="uk-UA" dirty="0" err="1" smtClean="0"/>
              <a:t>ван</a:t>
            </a:r>
            <a:r>
              <a:rPr lang="en-US" dirty="0" smtClean="0"/>
              <a:t>-</a:t>
            </a:r>
            <a:r>
              <a:rPr lang="uk-UA" dirty="0" smtClean="0"/>
              <a:t>дер</a:t>
            </a:r>
            <a:r>
              <a:rPr lang="en-US" dirty="0" smtClean="0"/>
              <a:t>-</a:t>
            </a:r>
            <a:r>
              <a:rPr lang="uk-UA" dirty="0" err="1" smtClean="0"/>
              <a:t>ваальсові</a:t>
            </a:r>
            <a:r>
              <a:rPr lang="uk-UA" dirty="0" smtClean="0"/>
              <a:t> взаємодії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Від </a:t>
            </a:r>
            <a:r>
              <a:rPr lang="uk-UA" dirty="0"/>
              <a:t>наявності яких хімічних елементів в організмі хребетних тварин залежить кровотворення?</a:t>
            </a:r>
          </a:p>
          <a:p>
            <a:pPr>
              <a:buNone/>
            </a:pPr>
            <a:r>
              <a:rPr lang="uk-UA" dirty="0" smtClean="0"/>
              <a:t>А  </a:t>
            </a:r>
            <a:r>
              <a:rPr lang="en-US" dirty="0" smtClean="0"/>
              <a:t>S</a:t>
            </a:r>
            <a:r>
              <a:rPr lang="en-US" dirty="0"/>
              <a:t>, </a:t>
            </a:r>
            <a:r>
              <a:rPr lang="en-US" dirty="0" smtClean="0"/>
              <a:t>Fe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Б  </a:t>
            </a:r>
            <a:r>
              <a:rPr lang="en-US" dirty="0" smtClean="0"/>
              <a:t>N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uk-UA" dirty="0" smtClean="0"/>
              <a:t>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  </a:t>
            </a:r>
            <a:r>
              <a:rPr lang="en-US" dirty="0" smtClean="0"/>
              <a:t>Fe</a:t>
            </a:r>
            <a:r>
              <a:rPr lang="en-US" dirty="0"/>
              <a:t>, </a:t>
            </a:r>
            <a:r>
              <a:rPr lang="en-US" dirty="0" smtClean="0"/>
              <a:t>N</a:t>
            </a:r>
            <a:r>
              <a:rPr lang="uk-UA" dirty="0" smtClean="0"/>
              <a:t>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  </a:t>
            </a:r>
            <a:r>
              <a:rPr lang="uk-UA" dirty="0" smtClean="0"/>
              <a:t>С</a:t>
            </a:r>
            <a:r>
              <a:rPr lang="en-US" dirty="0"/>
              <a:t>o, </a:t>
            </a:r>
            <a:r>
              <a:rPr lang="en-US" dirty="0" smtClean="0"/>
              <a:t>Fe</a:t>
            </a:r>
            <a:r>
              <a:rPr lang="uk-UA" dirty="0" smtClean="0"/>
              <a:t>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  </a:t>
            </a:r>
            <a:r>
              <a:rPr lang="en-US" dirty="0" smtClean="0"/>
              <a:t>Co</a:t>
            </a:r>
            <a:r>
              <a:rPr lang="en-US" dirty="0"/>
              <a:t>, </a:t>
            </a:r>
            <a:r>
              <a:rPr lang="en-US" dirty="0" smtClean="0"/>
              <a:t>S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Який </a:t>
            </a:r>
            <a:r>
              <a:rPr lang="uk-UA" dirty="0" smtClean="0"/>
              <a:t>хімічний елемент входить до складу пігменту, що переносить кисень, у деяких безхребетних тварин і надає блакитного кольору їх крові?</a:t>
            </a:r>
          </a:p>
          <a:p>
            <a:pPr>
              <a:buNone/>
            </a:pPr>
            <a:r>
              <a:rPr lang="uk-UA" dirty="0" smtClean="0"/>
              <a:t>А </a:t>
            </a:r>
            <a:r>
              <a:rPr lang="uk-UA" dirty="0" err="1" smtClean="0"/>
              <a:t>Ферум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Б </a:t>
            </a:r>
            <a:r>
              <a:rPr lang="uk-UA" dirty="0" smtClean="0"/>
              <a:t>Кобальт</a:t>
            </a:r>
          </a:p>
          <a:p>
            <a:pPr>
              <a:buNone/>
            </a:pPr>
            <a:r>
              <a:rPr lang="uk-UA" dirty="0" smtClean="0"/>
              <a:t>В </a:t>
            </a:r>
            <a:r>
              <a:rPr lang="uk-UA" dirty="0" err="1" smtClean="0"/>
              <a:t>Купрум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 Хром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Яку </a:t>
            </a:r>
            <a:r>
              <a:rPr lang="uk-UA" dirty="0" smtClean="0"/>
              <a:t>з перелічених функцій вуглеводи не виконують?</a:t>
            </a:r>
          </a:p>
          <a:p>
            <a:pPr>
              <a:buNone/>
            </a:pPr>
            <a:r>
              <a:rPr lang="uk-UA" dirty="0" smtClean="0"/>
              <a:t>А </a:t>
            </a:r>
            <a:r>
              <a:rPr lang="uk-UA" dirty="0" smtClean="0"/>
              <a:t>енергетичну</a:t>
            </a:r>
          </a:p>
          <a:p>
            <a:pPr>
              <a:buNone/>
            </a:pPr>
            <a:r>
              <a:rPr lang="uk-UA" dirty="0" smtClean="0"/>
              <a:t>Б структурну</a:t>
            </a:r>
          </a:p>
          <a:p>
            <a:pPr>
              <a:buNone/>
            </a:pPr>
            <a:r>
              <a:rPr lang="uk-UA" dirty="0" smtClean="0"/>
              <a:t>В джерело </a:t>
            </a:r>
            <a:r>
              <a:rPr lang="uk-UA" dirty="0" err="1" smtClean="0"/>
              <a:t>карбоновмісних</a:t>
            </a:r>
            <a:r>
              <a:rPr lang="uk-UA" dirty="0" smtClean="0"/>
              <a:t> речовин</a:t>
            </a:r>
          </a:p>
          <a:p>
            <a:pPr>
              <a:buNone/>
            </a:pPr>
            <a:r>
              <a:rPr lang="uk-UA" dirty="0" smtClean="0"/>
              <a:t>Г інформаційну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Який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моносахарид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виконує структурну функцію в нуклеїнових кислотах?</a:t>
            </a:r>
          </a:p>
          <a:p>
            <a:pPr>
              <a:buNone/>
            </a:pPr>
            <a:r>
              <a:rPr lang="uk-UA" dirty="0" smtClean="0"/>
              <a:t>А урацил </a:t>
            </a:r>
          </a:p>
          <a:p>
            <a:pPr>
              <a:buNone/>
            </a:pPr>
            <a:r>
              <a:rPr lang="uk-UA" dirty="0" smtClean="0"/>
              <a:t>Б фруктоза </a:t>
            </a:r>
          </a:p>
          <a:p>
            <a:pPr>
              <a:buNone/>
            </a:pPr>
            <a:r>
              <a:rPr lang="uk-UA" dirty="0" smtClean="0"/>
              <a:t>В </a:t>
            </a:r>
            <a:r>
              <a:rPr lang="uk-UA" dirty="0" err="1" smtClean="0"/>
              <a:t>рибулоза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Г рибоза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6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полісахарид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резервну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крохмаль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глікоген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геміцелюлоза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7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За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наявністю якого хімічного елемента відрізняється хітин від целюлози?</a:t>
            </a:r>
          </a:p>
          <a:p>
            <a:pPr>
              <a:buNone/>
            </a:pPr>
            <a:r>
              <a:rPr lang="uk-UA" dirty="0" smtClean="0"/>
              <a:t>А </a:t>
            </a:r>
            <a:r>
              <a:rPr lang="en-US" dirty="0" smtClean="0"/>
              <a:t>Mg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Б </a:t>
            </a:r>
            <a:r>
              <a:rPr lang="uk-UA" dirty="0" err="1" smtClean="0"/>
              <a:t>Са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В </a:t>
            </a:r>
            <a:r>
              <a:rPr lang="en-US" dirty="0" smtClean="0"/>
              <a:t>N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 Р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8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Яку назву має хімічний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язок</a:t>
            </a:r>
            <a:r>
              <a:rPr lang="uk-UA" dirty="0" smtClean="0"/>
              <a:t>, що поєднує дві молекули глюкози?</a:t>
            </a:r>
          </a:p>
          <a:p>
            <a:pPr>
              <a:buNone/>
            </a:pPr>
            <a:r>
              <a:rPr lang="uk-UA" dirty="0" smtClean="0"/>
              <a:t>А пептидний</a:t>
            </a:r>
          </a:p>
          <a:p>
            <a:pPr>
              <a:buNone/>
            </a:pPr>
            <a:r>
              <a:rPr lang="uk-UA" dirty="0" smtClean="0"/>
              <a:t>Б </a:t>
            </a:r>
            <a:r>
              <a:rPr lang="uk-UA" dirty="0" err="1" smtClean="0"/>
              <a:t>складноефірний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 водневий</a:t>
            </a:r>
          </a:p>
          <a:p>
            <a:pPr>
              <a:buNone/>
            </a:pPr>
            <a:r>
              <a:rPr lang="uk-UA" dirty="0" smtClean="0"/>
              <a:t>Г глікозидний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374</Words>
  <Application>Microsoft Office PowerPoint</Application>
  <PresentationFormat>Экран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Тестові завдання 1 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 1</dc:title>
  <dc:creator>Homework</dc:creator>
  <cp:lastModifiedBy>Homework</cp:lastModifiedBy>
  <cp:revision>4</cp:revision>
  <dcterms:created xsi:type="dcterms:W3CDTF">2022-06-27T18:50:53Z</dcterms:created>
  <dcterms:modified xsi:type="dcterms:W3CDTF">2022-06-27T19:22:16Z</dcterms:modified>
</cp:coreProperties>
</file>