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C9E4CC-356C-462D-845C-F06C4EC3EAA2}" type="datetimeFigureOut">
              <a:rPr lang="uk-UA" smtClean="0"/>
              <a:t>27.06.2022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373B60-DCD3-4BCB-913D-82D1E28375F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84D2E55-B005-4903-8EA9-9CDA226FF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bg1"/>
                </a:solidFill>
              </a:rPr>
              <a:t>Тестові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завдання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02A2D78-1A63-4D12-98B5-4FB0FB948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Загальна </a:t>
            </a:r>
            <a:r>
              <a:rPr lang="uk-UA" sz="2400" dirty="0" smtClean="0"/>
              <a:t>біологія</a:t>
            </a:r>
          </a:p>
          <a:p>
            <a:r>
              <a:rPr lang="uk-UA" sz="2400" i="1" dirty="0" smtClean="0"/>
              <a:t>Будова і функції клітини</a:t>
            </a:r>
            <a:endParaRPr lang="uk-UA" sz="24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66927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9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Яка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органел оточена оболонкою, що складається з двох мембран?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лізосома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комплекс Гольджі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мікротільце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пероксисома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хлоропласт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10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Укажіть усі правильні твердження щодо органели, зображеної на рисунку.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двомембранна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одномембранна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ІІІ містить власну спадкову інформацію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утворюється шляхом поділу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лише І і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лише ІІ , ІІІ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лише ІІ, ІІІ,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лише І, ІІІ,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pic>
        <p:nvPicPr>
          <p:cNvPr id="4" name="Рисунок 3" descr="Мітохондрії: їх будова, функції та роль в клітині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204864"/>
            <a:ext cx="223224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11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які функціональні групи поділяють пластиди?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хлоропласти, хромопласти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зелені; жовті; червоні; безбарвні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ті, що мають хлорофіл, і ті, які його не мають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хлоропласти, хромопласти та лейкопласти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Формування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великих та малих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субодиниць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рибосом в клітинах еукаріотів відбувається: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на мембранах   гранулярної ендоплазматичної сітки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на мембранах гладенької ендоплазматичної сітки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цитозолі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у зоні ядерця</a:t>
            </a:r>
          </a:p>
          <a:p>
            <a:endParaRPr lang="uk-UA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клітинах яких організмів відсутні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тубулінові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мікротрубочки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цитоскелету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елодея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кишкова паличка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дріжджі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мукор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Яка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функцій виконується вторинними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лізосомами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еукаріотів?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окислення субстратів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репарація ДНК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утворення перекису водню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автоліз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якій органелі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еукаріотичної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клітини як окислювач використовується кисень?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комплекс Гольджі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мікротільце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пероксисома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первинна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лізосома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хлоропласт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1</a:t>
            </a: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Чим слід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користуватись біологу при дослідженні тонкої структури поверхні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клітини?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світловим мікроскопом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трансмісійним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електронним мікроскопом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сканувальним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електронним мікроскопом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рентгенівським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апаратом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uk-UA" dirty="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uk-UA" dirty="0" smtClean="0"/>
              <a:t>   У </a:t>
            </a:r>
            <a:r>
              <a:rPr lang="uk-UA" dirty="0"/>
              <a:t>пробірку з </a:t>
            </a:r>
            <a:r>
              <a:rPr lang="uk-UA" dirty="0" err="1"/>
              <a:t>кров</a:t>
            </a:r>
            <a:r>
              <a:rPr lang="uk-UA" dirty="0" err="1">
                <a:sym typeface="Symbol"/>
              </a:rPr>
              <a:t></a:t>
            </a:r>
            <a:r>
              <a:rPr lang="uk-UA" dirty="0" err="1"/>
              <a:t>ю</a:t>
            </a:r>
            <a:r>
              <a:rPr lang="uk-UA" dirty="0"/>
              <a:t> </a:t>
            </a:r>
            <a:r>
              <a:rPr lang="uk-UA" dirty="0" smtClean="0"/>
              <a:t>потрапили </a:t>
            </a:r>
            <a:r>
              <a:rPr lang="uk-UA" dirty="0"/>
              <a:t>мікроорганізми. </a:t>
            </a:r>
            <a:r>
              <a:rPr lang="uk-UA" dirty="0"/>
              <a:t>У яких клітинах крові ми їх знайдемо? Яким шляхом вони потрапляють у клітину?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А</a:t>
            </a:r>
            <a:r>
              <a:rPr lang="uk-UA" b="1" dirty="0" smtClean="0"/>
              <a:t> </a:t>
            </a:r>
            <a:r>
              <a:rPr lang="uk-UA" dirty="0" smtClean="0"/>
              <a:t>Лейкоцити. Фагоцитоз</a:t>
            </a: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Б Еритроцити</a:t>
            </a:r>
            <a:r>
              <a:rPr lang="uk-UA" dirty="0" smtClean="0"/>
              <a:t>. </a:t>
            </a:r>
            <a:r>
              <a:rPr lang="uk-UA" dirty="0" smtClean="0"/>
              <a:t>Дифузія</a:t>
            </a: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В Еритроцити</a:t>
            </a:r>
            <a:r>
              <a:rPr lang="uk-UA" dirty="0" smtClean="0"/>
              <a:t>. </a:t>
            </a:r>
            <a:r>
              <a:rPr lang="uk-UA" dirty="0" err="1" smtClean="0"/>
              <a:t>Ендоцитоз</a:t>
            </a: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Г Лейкоцити</a:t>
            </a:r>
            <a:r>
              <a:rPr lang="uk-UA" dirty="0" smtClean="0"/>
              <a:t>. </a:t>
            </a:r>
            <a:r>
              <a:rPr lang="uk-UA" dirty="0" smtClean="0"/>
              <a:t>Дифузія</a:t>
            </a:r>
            <a:endParaRPr lang="uk-UA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3</a:t>
            </a:r>
            <a:endParaRPr lang="uk-UA" dirty="0" smtClean="0">
              <a:solidFill>
                <a:schemeClr val="tx1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Клітина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мезофіла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листка каштану відрізняється від клітини епідермісу шкіри кота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відсутністю: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eaLnBrk="1">
              <a:buFont typeface="Arial" charset="0"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пластид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eaLnBrk="1">
              <a:buFont typeface="Arial" charset="0"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комплексу Гольджі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eaLnBrk="1">
              <a:buFont typeface="Arial" charset="0"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мікротілець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eaLnBrk="1">
              <a:buFont typeface="Arial" charset="0"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клітинного центру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уроці біології учні обговорювали загальну характеристику організмів з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прокаріотичною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будовою клітин. Перший учень зауважив, що у прокаріотів є ядро, але немає мітохондрій, комплексу Гольджі, ендоплазматичної сітки.  Другий учень зазначив, що серед прокаріотів відсутні автотрофи. Чи має хтось із них рацію?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лише перший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лише другий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обоє помиляються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обоє мають рацію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Яку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функцію виконує гладенька ендоплазматична сітка?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керує всіма процесами, які відбуваються в клітині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формує рибосоми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здійснює синтез білків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здійснює синтез ліпідів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6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Яка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перелічених сполук може бути синтезована на гранулярній ЕПС?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амілоза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амілаза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амілопектин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фосфоліпід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7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Хто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вчених запропонував два перших положення клітинної теорії?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Р. Гук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Р.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Вірхов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А.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Левенгук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Т.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Шванн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8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Яка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структура/органела відсутня в клітинах прокаріотів?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цитоплазма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 рибосома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джгутик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 комплекс Гольджі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</TotalTime>
  <Words>492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Тестові завдання 2 </vt:lpstr>
      <vt:lpstr>Завдання 1 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 2</dc:title>
  <dc:creator>Homework</dc:creator>
  <cp:lastModifiedBy>Homework</cp:lastModifiedBy>
  <cp:revision>5</cp:revision>
  <dcterms:created xsi:type="dcterms:W3CDTF">2022-06-27T19:23:26Z</dcterms:created>
  <dcterms:modified xsi:type="dcterms:W3CDTF">2022-06-27T19:56:26Z</dcterms:modified>
</cp:coreProperties>
</file>