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notesMasterIdLst>
    <p:notesMasterId r:id="rId36"/>
  </p:notesMasterIdLst>
  <p:sldIdLst>
    <p:sldId id="260" r:id="rId2"/>
    <p:sldId id="331" r:id="rId3"/>
    <p:sldId id="373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53" r:id="rId14"/>
    <p:sldId id="332" r:id="rId15"/>
    <p:sldId id="333" r:id="rId16"/>
    <p:sldId id="334" r:id="rId17"/>
    <p:sldId id="329" r:id="rId18"/>
    <p:sldId id="336" r:id="rId19"/>
    <p:sldId id="359" r:id="rId20"/>
    <p:sldId id="330" r:id="rId21"/>
    <p:sldId id="335" r:id="rId22"/>
    <p:sldId id="340" r:id="rId23"/>
    <p:sldId id="372" r:id="rId24"/>
    <p:sldId id="342" r:id="rId25"/>
    <p:sldId id="343" r:id="rId26"/>
    <p:sldId id="344" r:id="rId27"/>
    <p:sldId id="376" r:id="rId28"/>
    <p:sldId id="374" r:id="rId29"/>
    <p:sldId id="375" r:id="rId30"/>
    <p:sldId id="349" r:id="rId31"/>
    <p:sldId id="350" r:id="rId32"/>
    <p:sldId id="377" r:id="rId33"/>
    <p:sldId id="357" r:id="rId34"/>
    <p:sldId id="27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F79"/>
    <a:srgbClr val="820000"/>
    <a:srgbClr val="6A8BE8"/>
    <a:srgbClr val="DD93CD"/>
    <a:srgbClr val="006600"/>
    <a:srgbClr val="008000"/>
    <a:srgbClr val="003300"/>
    <a:srgbClr val="660033"/>
    <a:srgbClr val="42B90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86894" autoAdjust="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noProof="0" dirty="0" smtClean="0"/>
              <a:t>Заклади</a:t>
            </a:r>
            <a:r>
              <a:rPr lang="uk-UA" baseline="0" noProof="0" dirty="0" smtClean="0"/>
              <a:t> </a:t>
            </a:r>
            <a:r>
              <a:rPr lang="uk-UA" noProof="0" dirty="0" smtClean="0"/>
              <a:t>загальної середньої освіти </a:t>
            </a:r>
            <a:endParaRPr lang="uk-UA" noProof="0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858720062850157E-2"/>
          <c:y val="0.3811517381259632"/>
          <c:w val="0.50981116185503195"/>
          <c:h val="0.541413489669239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Зкалади загальної середньої освіти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548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6600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К-сть гуртків</c:v>
                </c:pt>
                <c:pt idx="1">
                  <c:v>К-сть школярів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790</c:v>
                </c:pt>
                <c:pt idx="1">
                  <c:v>9832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lang="uk-UA" noProof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accent4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Заклади позашкільної освіти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2172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К-сть гуртків</c:v>
                </c:pt>
                <c:pt idx="1">
                  <c:v>К-сть вихованців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</c:v>
                </c:pt>
                <c:pt idx="1">
                  <c:v>1965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МЦЕНТУМ, ПНВО, СЮН КЗ ЦПО </a:t>
            </a:r>
            <a:endParaRPr lang="ru-RU" dirty="0"/>
          </a:p>
        </c:rich>
      </c:tx>
      <c:layout>
        <c:manualLayout>
          <c:xMode val="edge"/>
          <c:yMode val="edge"/>
          <c:x val="0.20240108267716536"/>
          <c:y val="6.875000000000000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65E-2"/>
          <c:y val="0.122125"/>
          <c:w val="0.61582283464566934"/>
          <c:h val="0.82474999999999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МЕНЦУМ, СЮН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129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2033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К-сть гуртків</c:v>
                </c:pt>
                <c:pt idx="1">
                  <c:v>К-сть вихованців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141</c:v>
                </c:pt>
                <c:pt idx="1">
                  <c:v>2135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24328640206244E-2"/>
          <c:y val="0.17629629680784065"/>
          <c:w val="0.51079230744375648"/>
          <c:h val="0.647758223484304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1586804427717962"/>
                  <c:y val="-0.136842494171463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 т.ч.144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Екологічні загони</c:v>
                </c:pt>
                <c:pt idx="1">
                  <c:v>Екологічні агітбригади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325</c:v>
                </c:pt>
                <c:pt idx="1">
                  <c:v>166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544261874110364"/>
          <c:y val="0.22661748781808339"/>
          <c:w val="0.33216068929276577"/>
          <c:h val="0.415559428969205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063610334502464E-2"/>
          <c:y val="2.577246378674344E-2"/>
          <c:w val="0.57237948417372486"/>
          <c:h val="0.87500032132437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1055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Учнівські лісництва</c:v>
                </c:pt>
                <c:pt idx="1">
                  <c:v>К-сть учнів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</c:v>
                </c:pt>
                <c:pt idx="1">
                  <c:v>1086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10616515953611"/>
          <c:y val="0.16381437733763482"/>
          <c:w val="0.32122081319508555"/>
          <c:h val="0.386713879927509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2">
              <a:lumMod val="2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120491116602661E-2"/>
          <c:y val="6.582193421332766E-2"/>
          <c:w val="0.79969641325745333"/>
          <c:h val="0.507375769282931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5.8114953519521555E-2"/>
                  <c:y val="7.19523986942019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674192255791728E-2"/>
                  <c:y val="-0.3045140736995245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04134746576224E-2"/>
                      <c:h val="8.4213771201476106E-2"/>
                    </c:manualLayout>
                  </c15:layout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222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Каб. екологічної освіти</c:v>
                </c:pt>
                <c:pt idx="1">
                  <c:v>Екологічні стежки</c:v>
                </c:pt>
                <c:pt idx="2">
                  <c:v>Музеї Хліба</c:v>
                </c:pt>
                <c:pt idx="3">
                  <c:v>Куточки бережливого ставлення до Хліба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</c:v>
                </c:pt>
                <c:pt idx="1">
                  <c:v>233</c:v>
                </c:pt>
                <c:pt idx="2">
                  <c:v>11</c:v>
                </c:pt>
                <c:pt idx="3">
                  <c:v>285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59274758711234121"/>
          <c:w val="1"/>
          <c:h val="0.407252412887658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2">
              <a:lumMod val="2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Відзнаки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юннатів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Хмельниччини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здобуті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2021 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300" baseline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всеукраїнському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обласному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53992782152231"/>
          <c:y val="5.74074074074074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685804899387579E-2"/>
          <c:y val="0.16421128608923885"/>
          <c:w val="0.60089184164479437"/>
          <c:h val="0.801189122193059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Міжнародний та всеукраїнський рівень</c:v>
                </c:pt>
              </c:strCache>
            </c:strRef>
          </c:tx>
          <c:explosion val="25"/>
          <c:dPt>
            <c:idx val="0"/>
            <c:bubble3D val="0"/>
            <c:explosion val="4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explosion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explosion val="2"/>
            <c:spPr>
              <a:solidFill>
                <a:schemeClr val="accent3"/>
              </a:solidFill>
            </c:spPr>
          </c:dPt>
          <c:dPt>
            <c:idx val="3"/>
            <c:bubble3D val="0"/>
            <c:explosion val="10"/>
          </c:dPt>
          <c:dPt>
            <c:idx val="4"/>
            <c:bubble3D val="0"/>
            <c:explosion val="3"/>
            <c:spPr>
              <a:solidFill>
                <a:schemeClr val="accent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648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Грамоти міжнар. та всеукр. рівня</c:v>
                </c:pt>
                <c:pt idx="1">
                  <c:v>Дипломи міжнар. та всеукр. рівня</c:v>
                </c:pt>
                <c:pt idx="2">
                  <c:v>Подяки міжнар. та всеукр. рівня </c:v>
                </c:pt>
                <c:pt idx="3">
                  <c:v>Грамоти обласного рівня </c:v>
                </c:pt>
                <c:pt idx="4">
                  <c:v>Цінні подарунки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182</c:v>
                </c:pt>
                <c:pt idx="1">
                  <c:v>209</c:v>
                </c:pt>
                <c:pt idx="2">
                  <c:v>97</c:v>
                </c:pt>
                <c:pt idx="3">
                  <c:v>482</c:v>
                </c:pt>
                <c:pt idx="4">
                  <c:v>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87430008748906"/>
          <c:y val="0.22711154855643045"/>
          <c:w val="0.29459033245844268"/>
          <c:h val="0.55168416447944013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../../&#1056;&#1072;&#1073;&#1086;&#1095;&#1080;&#1081;%20&#1089;&#1090;&#1086;&#1083;/&#1042;&#1089;&#1100;&#1086;&#1075;&#1086;%20&#1086;&#1087;&#1086;&#1088;&#1085;&#1080;&#1093;%20&#1096;&#1082;&#1110;&#1083;.doc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../../&#1056;&#1072;&#1073;&#1086;&#1095;&#1080;&#1081;%20&#1089;&#1090;&#1086;&#1083;/&#1042;&#1089;&#1100;&#1086;&#1075;&#1086;%20&#1086;&#1087;&#1086;&#1088;&#1085;&#1080;&#1093;%20&#1096;&#1082;&#1110;&#1083;.do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764E0-5E89-4515-A722-E117C585AFFD}" type="doc">
      <dgm:prSet loTypeId="urn:microsoft.com/office/officeart/2008/layout/PictureStrips" loCatId="pictur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6F3EAD1-D575-4D07-BAD3-E673F9DDF1C8}">
      <dgm:prSet phldrT="[Текст]"/>
      <dgm:spPr/>
      <dgm:t>
        <a:bodyPr/>
        <a:lstStyle/>
        <a:p>
          <a:r>
            <a:rPr lang="uk-UA" dirty="0" smtClean="0">
              <a:solidFill>
                <a:schemeClr val="accent1">
                  <a:lumMod val="75000"/>
                </a:schemeClr>
              </a:solidFill>
            </a:rPr>
            <a:t>пропагування юннатівської роботи в області, збереження дитячого контингенту та досягнення результативності навчання і виховання юних натуралістів  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E7FD008A-EDFF-481C-B75B-F42040EEF6B6}" type="parTrans" cxnId="{B8CA920D-69ED-4CE9-8042-3C5054E7955F}">
      <dgm:prSet/>
      <dgm:spPr/>
      <dgm:t>
        <a:bodyPr/>
        <a:lstStyle/>
        <a:p>
          <a:endParaRPr lang="ru-RU"/>
        </a:p>
      </dgm:t>
    </dgm:pt>
    <dgm:pt modelId="{8EF9283F-86AB-408F-80BD-6B69DAB44952}" type="sibTrans" cxnId="{B8CA920D-69ED-4CE9-8042-3C5054E7955F}">
      <dgm:prSet/>
      <dgm:spPr/>
      <dgm:t>
        <a:bodyPr/>
        <a:lstStyle/>
        <a:p>
          <a:endParaRPr lang="ru-RU"/>
        </a:p>
      </dgm:t>
    </dgm:pt>
    <dgm:pt modelId="{ADC38620-996C-49C2-8956-09F8ABC4B9FA}">
      <dgm:prSet phldrT="[Текст]"/>
      <dgm:spPr/>
      <dgm:t>
        <a:bodyPr/>
        <a:lstStyle/>
        <a:p>
          <a:r>
            <a:rPr lang="uk-UA" dirty="0" smtClean="0">
              <a:solidFill>
                <a:schemeClr val="accent1">
                  <a:lumMod val="75000"/>
                </a:schemeClr>
              </a:solidFill>
            </a:rPr>
            <a:t>науково-педагогічна співпраця, інноваційна проектна й видавнича робота, підвищення професійної компетентності керівників гуртків і методистів еколого-натуралістичного напряму </a:t>
          </a:r>
          <a:endParaRPr lang="ru-RU" dirty="0"/>
        </a:p>
      </dgm:t>
    </dgm:pt>
    <dgm:pt modelId="{E71D8563-8AFD-4104-8110-6C5F7811A7BF}" type="parTrans" cxnId="{841C19BB-2F91-4185-BF57-5329163F6D60}">
      <dgm:prSet/>
      <dgm:spPr/>
      <dgm:t>
        <a:bodyPr/>
        <a:lstStyle/>
        <a:p>
          <a:endParaRPr lang="ru-RU"/>
        </a:p>
      </dgm:t>
    </dgm:pt>
    <dgm:pt modelId="{F684A8A8-28C2-49BC-A1FA-9F7E178FEDE3}" type="sibTrans" cxnId="{841C19BB-2F91-4185-BF57-5329163F6D60}">
      <dgm:prSet/>
      <dgm:spPr/>
      <dgm:t>
        <a:bodyPr/>
        <a:lstStyle/>
        <a:p>
          <a:endParaRPr lang="ru-RU"/>
        </a:p>
      </dgm:t>
    </dgm:pt>
    <dgm:pt modelId="{95505D69-19B3-4874-B9C5-E883E02DF0AC}">
      <dgm:prSet phldrT="[Текст]"/>
      <dgm:spPr/>
      <dgm:t>
        <a:bodyPr/>
        <a:lstStyle/>
        <a:p>
          <a:r>
            <a:rPr lang="uk-UA" dirty="0" smtClean="0">
              <a:solidFill>
                <a:schemeClr val="accent1">
                  <a:lumMod val="75000"/>
                </a:schemeClr>
              </a:solidFill>
            </a:rPr>
            <a:t>вдосконалення організаційно</a:t>
          </a:r>
          <a:r>
            <a:rPr lang="uk-UA" b="1" i="0" dirty="0" smtClean="0">
              <a:solidFill>
                <a:schemeClr val="accent1">
                  <a:lumMod val="75000"/>
                </a:schemeClr>
              </a:solidFill>
            </a:rPr>
            <a:t>-масової та інформаційно-</a:t>
          </a:r>
          <a:r>
            <a:rPr lang="uk-UA" dirty="0" smtClean="0">
              <a:solidFill>
                <a:schemeClr val="accent1">
                  <a:lumMod val="75000"/>
                </a:schemeClr>
              </a:solidFill>
            </a:rPr>
            <a:t>методичної діяльності і матеріально-технічного забезпечення освітнього процесу </a:t>
          </a:r>
          <a:endParaRPr lang="ru-RU" dirty="0"/>
        </a:p>
      </dgm:t>
    </dgm:pt>
    <dgm:pt modelId="{2EEEA525-06F9-4941-A1AA-A9BE678C13D1}" type="parTrans" cxnId="{43BA547A-BAFA-432E-96CE-627DC6484158}">
      <dgm:prSet/>
      <dgm:spPr/>
      <dgm:t>
        <a:bodyPr/>
        <a:lstStyle/>
        <a:p>
          <a:endParaRPr lang="ru-RU"/>
        </a:p>
      </dgm:t>
    </dgm:pt>
    <dgm:pt modelId="{10308CD8-AC48-4E1B-B0EC-E6EA9DF64C6C}" type="sibTrans" cxnId="{43BA547A-BAFA-432E-96CE-627DC6484158}">
      <dgm:prSet/>
      <dgm:spPr/>
      <dgm:t>
        <a:bodyPr/>
        <a:lstStyle/>
        <a:p>
          <a:endParaRPr lang="ru-RU"/>
        </a:p>
      </dgm:t>
    </dgm:pt>
    <dgm:pt modelId="{F6EDE88D-5DFA-402B-AE82-00F08A1566FD}" type="pres">
      <dgm:prSet presAssocID="{1F3764E0-5E89-4515-A722-E117C585AF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852C78-8686-4723-B1A8-7F8CE43FAEF9}" type="pres">
      <dgm:prSet presAssocID="{C6F3EAD1-D575-4D07-BAD3-E673F9DDF1C8}" presName="composite" presStyleCnt="0"/>
      <dgm:spPr/>
    </dgm:pt>
    <dgm:pt modelId="{371C5E94-87C9-4FF8-BFEC-48CACC69B147}" type="pres">
      <dgm:prSet presAssocID="{C6F3EAD1-D575-4D07-BAD3-E673F9DDF1C8}" presName="rect1" presStyleLbl="trAlignAcc1" presStyleIdx="0" presStyleCnt="3" custScaleX="163625" custLinFactNeighborX="5807" custLinFactNeighborY="2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48BE7-C076-4EDF-9C5B-20F8ACB6993B}" type="pres">
      <dgm:prSet presAssocID="{C6F3EAD1-D575-4D07-BAD3-E673F9DDF1C8}" presName="rect2" presStyleLbl="fgImgPlace1" presStyleIdx="0" presStyleCnt="3" custScaleX="103900" custScaleY="93959" custLinFactX="-25131" custLinFactNeighborX="-100000" custLinFactNeighborY="12952"/>
      <dgm:spPr/>
    </dgm:pt>
    <dgm:pt modelId="{59E178EE-4D71-496A-9FC5-0BB4905D16BA}" type="pres">
      <dgm:prSet presAssocID="{8EF9283F-86AB-408F-80BD-6B69DAB44952}" presName="sibTrans" presStyleCnt="0"/>
      <dgm:spPr/>
    </dgm:pt>
    <dgm:pt modelId="{367A9C94-8F32-4B37-ADE0-BD3A3C4FD11E}" type="pres">
      <dgm:prSet presAssocID="{ADC38620-996C-49C2-8956-09F8ABC4B9FA}" presName="composite" presStyleCnt="0"/>
      <dgm:spPr/>
    </dgm:pt>
    <dgm:pt modelId="{DBBC1685-8C1B-4282-8AA6-CEE2130B1456}" type="pres">
      <dgm:prSet presAssocID="{ADC38620-996C-49C2-8956-09F8ABC4B9FA}" presName="rect1" presStyleLbl="trAlignAcc1" presStyleIdx="1" presStyleCnt="3" custScaleX="166097" custLinFactNeighborX="6256" custLinFactNeighborY="2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D3DF0-7DC5-46D6-8CFA-E97AC335EDB7}" type="pres">
      <dgm:prSet presAssocID="{ADC38620-996C-49C2-8956-09F8ABC4B9FA}" presName="rect2" presStyleLbl="fgImgPlace1" presStyleIdx="1" presStyleCnt="3" custLinFactX="-27081" custLinFactNeighborX="-100000" custLinFactNeighborY="10964"/>
      <dgm:spPr/>
    </dgm:pt>
    <dgm:pt modelId="{69CC2C8A-42E2-42E4-9B94-6109E81218C1}" type="pres">
      <dgm:prSet presAssocID="{F684A8A8-28C2-49BC-A1FA-9F7E178FEDE3}" presName="sibTrans" presStyleCnt="0"/>
      <dgm:spPr/>
    </dgm:pt>
    <dgm:pt modelId="{8EBF2666-646C-41BD-AED9-90F19AD2674B}" type="pres">
      <dgm:prSet presAssocID="{95505D69-19B3-4874-B9C5-E883E02DF0AC}" presName="composite" presStyleCnt="0"/>
      <dgm:spPr/>
    </dgm:pt>
    <dgm:pt modelId="{DB127AB6-10C7-47DB-9B79-08038A9B5163}" type="pres">
      <dgm:prSet presAssocID="{95505D69-19B3-4874-B9C5-E883E02DF0AC}" presName="rect1" presStyleLbl="trAlignAcc1" presStyleIdx="2" presStyleCnt="3" custScaleX="167221" custLinFactNeighborX="5680" custLinFactNeighborY="-2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015A5-99A5-4CA5-B0ED-B90B825A4D97}" type="pres">
      <dgm:prSet presAssocID="{95505D69-19B3-4874-B9C5-E883E02DF0AC}" presName="rect2" presStyleLbl="fgImgPlace1" presStyleIdx="2" presStyleCnt="3" custLinFactX="-27081" custLinFactNeighborX="-100000" custLinFactNeighborY="6170"/>
      <dgm:spPr/>
    </dgm:pt>
  </dgm:ptLst>
  <dgm:cxnLst>
    <dgm:cxn modelId="{A2634052-7C01-4AAD-829F-635B925BDF43}" type="presOf" srcId="{1F3764E0-5E89-4515-A722-E117C585AFFD}" destId="{F6EDE88D-5DFA-402B-AE82-00F08A1566FD}" srcOrd="0" destOrd="0" presId="urn:microsoft.com/office/officeart/2008/layout/PictureStrips"/>
    <dgm:cxn modelId="{B8CA920D-69ED-4CE9-8042-3C5054E7955F}" srcId="{1F3764E0-5E89-4515-A722-E117C585AFFD}" destId="{C6F3EAD1-D575-4D07-BAD3-E673F9DDF1C8}" srcOrd="0" destOrd="0" parTransId="{E7FD008A-EDFF-481C-B75B-F42040EEF6B6}" sibTransId="{8EF9283F-86AB-408F-80BD-6B69DAB44952}"/>
    <dgm:cxn modelId="{841C19BB-2F91-4185-BF57-5329163F6D60}" srcId="{1F3764E0-5E89-4515-A722-E117C585AFFD}" destId="{ADC38620-996C-49C2-8956-09F8ABC4B9FA}" srcOrd="1" destOrd="0" parTransId="{E71D8563-8AFD-4104-8110-6C5F7811A7BF}" sibTransId="{F684A8A8-28C2-49BC-A1FA-9F7E178FEDE3}"/>
    <dgm:cxn modelId="{A60EF58D-309B-4748-9536-2E60910AE354}" type="presOf" srcId="{ADC38620-996C-49C2-8956-09F8ABC4B9FA}" destId="{DBBC1685-8C1B-4282-8AA6-CEE2130B1456}" srcOrd="0" destOrd="0" presId="urn:microsoft.com/office/officeart/2008/layout/PictureStrips"/>
    <dgm:cxn modelId="{7E9F5C1B-3229-48CA-980E-452106F30C15}" type="presOf" srcId="{C6F3EAD1-D575-4D07-BAD3-E673F9DDF1C8}" destId="{371C5E94-87C9-4FF8-BFEC-48CACC69B147}" srcOrd="0" destOrd="0" presId="urn:microsoft.com/office/officeart/2008/layout/PictureStrips"/>
    <dgm:cxn modelId="{EA2AF097-4099-4290-BD02-ADBF5DB75473}" type="presOf" srcId="{95505D69-19B3-4874-B9C5-E883E02DF0AC}" destId="{DB127AB6-10C7-47DB-9B79-08038A9B5163}" srcOrd="0" destOrd="0" presId="urn:microsoft.com/office/officeart/2008/layout/PictureStrips"/>
    <dgm:cxn modelId="{43BA547A-BAFA-432E-96CE-627DC6484158}" srcId="{1F3764E0-5E89-4515-A722-E117C585AFFD}" destId="{95505D69-19B3-4874-B9C5-E883E02DF0AC}" srcOrd="2" destOrd="0" parTransId="{2EEEA525-06F9-4941-A1AA-A9BE678C13D1}" sibTransId="{10308CD8-AC48-4E1B-B0EC-E6EA9DF64C6C}"/>
    <dgm:cxn modelId="{B5989D5B-268A-4538-884F-86278F695798}" type="presParOf" srcId="{F6EDE88D-5DFA-402B-AE82-00F08A1566FD}" destId="{25852C78-8686-4723-B1A8-7F8CE43FAEF9}" srcOrd="0" destOrd="0" presId="urn:microsoft.com/office/officeart/2008/layout/PictureStrips"/>
    <dgm:cxn modelId="{5B89912C-448E-47A6-A8A0-FC2A13A5D5FA}" type="presParOf" srcId="{25852C78-8686-4723-B1A8-7F8CE43FAEF9}" destId="{371C5E94-87C9-4FF8-BFEC-48CACC69B147}" srcOrd="0" destOrd="0" presId="urn:microsoft.com/office/officeart/2008/layout/PictureStrips"/>
    <dgm:cxn modelId="{83F2D646-4AC8-4AD0-A864-BFBC4813CAEF}" type="presParOf" srcId="{25852C78-8686-4723-B1A8-7F8CE43FAEF9}" destId="{C2448BE7-C076-4EDF-9C5B-20F8ACB6993B}" srcOrd="1" destOrd="0" presId="urn:microsoft.com/office/officeart/2008/layout/PictureStrips"/>
    <dgm:cxn modelId="{943AA0AA-947F-41BE-86EA-362FC7C39EE0}" type="presParOf" srcId="{F6EDE88D-5DFA-402B-AE82-00F08A1566FD}" destId="{59E178EE-4D71-496A-9FC5-0BB4905D16BA}" srcOrd="1" destOrd="0" presId="urn:microsoft.com/office/officeart/2008/layout/PictureStrips"/>
    <dgm:cxn modelId="{17457677-186D-422D-B196-E85A7FD699CC}" type="presParOf" srcId="{F6EDE88D-5DFA-402B-AE82-00F08A1566FD}" destId="{367A9C94-8F32-4B37-ADE0-BD3A3C4FD11E}" srcOrd="2" destOrd="0" presId="urn:microsoft.com/office/officeart/2008/layout/PictureStrips"/>
    <dgm:cxn modelId="{241B72DF-CBF3-4D14-B0E3-A6428A0CA0C9}" type="presParOf" srcId="{367A9C94-8F32-4B37-ADE0-BD3A3C4FD11E}" destId="{DBBC1685-8C1B-4282-8AA6-CEE2130B1456}" srcOrd="0" destOrd="0" presId="urn:microsoft.com/office/officeart/2008/layout/PictureStrips"/>
    <dgm:cxn modelId="{DD70DB53-0DEC-4542-8F47-A189E0C3643E}" type="presParOf" srcId="{367A9C94-8F32-4B37-ADE0-BD3A3C4FD11E}" destId="{99CD3DF0-7DC5-46D6-8CFA-E97AC335EDB7}" srcOrd="1" destOrd="0" presId="urn:microsoft.com/office/officeart/2008/layout/PictureStrips"/>
    <dgm:cxn modelId="{C45DD95D-3B55-4485-80A5-829D5D5B6FB1}" type="presParOf" srcId="{F6EDE88D-5DFA-402B-AE82-00F08A1566FD}" destId="{69CC2C8A-42E2-42E4-9B94-6109E81218C1}" srcOrd="3" destOrd="0" presId="urn:microsoft.com/office/officeart/2008/layout/PictureStrips"/>
    <dgm:cxn modelId="{1391F1F6-775F-44CA-8977-64603CD5D8D4}" type="presParOf" srcId="{F6EDE88D-5DFA-402B-AE82-00F08A1566FD}" destId="{8EBF2666-646C-41BD-AED9-90F19AD2674B}" srcOrd="4" destOrd="0" presId="urn:microsoft.com/office/officeart/2008/layout/PictureStrips"/>
    <dgm:cxn modelId="{EBC760A8-4EFA-499B-84BA-5CBD1E6FF082}" type="presParOf" srcId="{8EBF2666-646C-41BD-AED9-90F19AD2674B}" destId="{DB127AB6-10C7-47DB-9B79-08038A9B5163}" srcOrd="0" destOrd="0" presId="urn:microsoft.com/office/officeart/2008/layout/PictureStrips"/>
    <dgm:cxn modelId="{15F0C186-1FD9-45EE-8445-EB514462A3BE}" type="presParOf" srcId="{8EBF2666-646C-41BD-AED9-90F19AD2674B}" destId="{A6F015A5-99A5-4CA5-B0ED-B90B825A4D9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205FB-8B6A-4071-8B8E-CAF9D1679080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14769D0-40EC-49B0-A809-1E0633A8C229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uk-UA" sz="1300" b="1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Педколектив </a:t>
          </a:r>
          <a:r>
            <a:rPr lang="uk-UA" sz="1500" b="1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ХОЕНЦУМ</a:t>
          </a:r>
          <a:endParaRPr lang="ru-RU" sz="1500" b="1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gm:t>
    </dgm:pt>
    <dgm:pt modelId="{6B155EA2-F90D-4C31-A1A6-21E7D9206245}" type="parTrans" cxnId="{334AEFE2-2547-4E82-8381-958FAEC3FACB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5C377B0D-8CFF-4B35-81A2-0FB60E0B8E8F}" type="sibTrans" cxnId="{334AEFE2-2547-4E82-8381-958FAEC3FACB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0FBA4D2-D13A-4DBE-ABB4-AC052528B6B6}">
      <dgm:prSet phldrT="[Текст]" custT="1"/>
      <dgm:spPr/>
      <dgm:t>
        <a:bodyPr/>
        <a:lstStyle/>
        <a:p>
          <a:r>
            <a:rPr lang="uk-UA" sz="1400" b="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«Формування національно-патріотичних почуттів дітей, учнівської і студентської молоді юннатівськими формами роботи в контексті українського патріотизму та євроінтеграції України»</a:t>
          </a:r>
          <a:endParaRPr lang="ru-RU" sz="1400" b="0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gm:t>
    </dgm:pt>
    <dgm:pt modelId="{449B90C8-962C-4CAE-9388-A5B9A95F5A68}" type="parTrans" cxnId="{4E900649-0042-4413-8995-BCE6F71B197B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BD828A4D-66A4-40E4-82BB-909F67B61DCB}" type="sibTrans" cxnId="{4E900649-0042-4413-8995-BCE6F71B197B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2C750167-C1E6-4793-AF0E-5BE25B32A3E1}">
      <dgm:prSet phldrT="[Текст]" custT="1"/>
      <dgm:spPr/>
      <dgm:t>
        <a:bodyPr/>
        <a:lstStyle/>
        <a:p>
          <a:r>
            <a:rPr lang="uk-UA" sz="1400" b="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«Позашкільна освіта - науково-методичне забезпечення екологічної освіти та морально-духовного виховання дітей, учнівської і студентської молоді»</a:t>
          </a:r>
          <a:endParaRPr lang="ru-RU" sz="1400" b="0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gm:t>
    </dgm:pt>
    <dgm:pt modelId="{2E5912A6-2611-4CF9-8023-3F31CB931603}" type="parTrans" cxnId="{4E9A00D9-E8D3-4D1F-ACE4-4C4C5B836A7C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98453AA1-3F05-45FA-8A0F-C96F807E421F}" type="sibTrans" cxnId="{4E9A00D9-E8D3-4D1F-ACE4-4C4C5B836A7C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2362E47C-354B-46C5-8BF4-9532DC6B563E}">
      <dgm:prSet phldrT="[Текст]" custT="1"/>
      <dgm:spPr/>
      <dgm:t>
        <a:bodyPr/>
        <a:lstStyle/>
        <a:p>
          <a:r>
            <a:rPr lang="uk-UA" sz="1400" b="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«Формування творчої і соціально активної особистості засобами телекомунікаційних проектів у позашкільному навчальному закладі»</a:t>
          </a:r>
          <a:endParaRPr lang="ru-RU" sz="1400" b="0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gm:t>
    </dgm:pt>
    <dgm:pt modelId="{255ADD66-62FC-4CB0-AC78-8950F24D45EB}" type="parTrans" cxnId="{AEC31C31-31FB-4B29-AF2F-34F32805E67B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76917232-A1DC-4744-85DD-E88AF7210812}" type="sibTrans" cxnId="{AEC31C31-31FB-4B29-AF2F-34F32805E67B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D416DDD-8635-4A96-8CF4-087DD2FA7A26}">
      <dgm:prSet phldrT="[Текст]" custT="1"/>
      <dgm:spPr/>
      <dgm:t>
        <a:bodyPr/>
        <a:lstStyle/>
        <a:p>
          <a:r>
            <a:rPr lang="uk-UA" sz="1400" b="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«Сучасні здоров’я- </a:t>
          </a:r>
          <a:r>
            <a:rPr lang="uk-UA" sz="1400" b="0" dirty="0" err="1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збережні</a:t>
          </a:r>
          <a:r>
            <a:rPr lang="uk-UA" sz="1400" b="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 технології навчання і виховання школярів як шлях до якісної освіти»</a:t>
          </a:r>
          <a:endParaRPr lang="ru-RU" sz="1400" b="0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gm:t>
    </dgm:pt>
    <dgm:pt modelId="{501A4C54-7296-4C69-AFC2-6CC37EB7F479}" type="parTrans" cxnId="{DD1A0454-1A25-4BA6-AE99-935CCD3E3C27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D0FAF2D-F746-4DCE-9A51-E93F4F01B670}" type="sibTrans" cxnId="{DD1A0454-1A25-4BA6-AE99-935CCD3E3C27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A8C37AB4-BA0C-4376-BF7B-6F602183D375}" type="pres">
      <dgm:prSet presAssocID="{27B205FB-8B6A-4071-8B8E-CAF9D16790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78D2A-BF9B-4333-A7BD-9EB537E4EFD6}" type="pres">
      <dgm:prSet presAssocID="{014769D0-40EC-49B0-A809-1E0633A8C229}" presName="centerShape" presStyleLbl="node0" presStyleIdx="0" presStyleCnt="1" custScaleX="116874" custScaleY="101220"/>
      <dgm:spPr/>
      <dgm:t>
        <a:bodyPr/>
        <a:lstStyle/>
        <a:p>
          <a:endParaRPr lang="ru-RU"/>
        </a:p>
      </dgm:t>
    </dgm:pt>
    <dgm:pt modelId="{AA20216B-4A24-4586-8140-F9611E7BFB31}" type="pres">
      <dgm:prSet presAssocID="{449B90C8-962C-4CAE-9388-A5B9A95F5A68}" presName="parTrans" presStyleLbl="sibTrans2D1" presStyleIdx="0" presStyleCnt="4"/>
      <dgm:spPr/>
      <dgm:t>
        <a:bodyPr/>
        <a:lstStyle/>
        <a:p>
          <a:endParaRPr lang="ru-RU"/>
        </a:p>
      </dgm:t>
    </dgm:pt>
    <dgm:pt modelId="{96C55E56-40D9-4AF9-8324-B1A85F0A38D1}" type="pres">
      <dgm:prSet presAssocID="{449B90C8-962C-4CAE-9388-A5B9A95F5A6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6D3E782-11D7-4AD9-A6F2-4B89C86E8FF7}" type="pres">
      <dgm:prSet presAssocID="{C0FBA4D2-D13A-4DBE-ABB4-AC052528B6B6}" presName="node" presStyleLbl="node1" presStyleIdx="0" presStyleCnt="4" custScaleX="257037" custScaleY="98693" custRadScaleRad="90940" custRadScaleInc="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41971-159C-4424-8B54-85504E007B09}" type="pres">
      <dgm:prSet presAssocID="{2E5912A6-2611-4CF9-8023-3F31CB93160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374244EC-15FD-4C4D-B94A-EA282A0B3955}" type="pres">
      <dgm:prSet presAssocID="{2E5912A6-2611-4CF9-8023-3F31CB93160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077F178-8F9E-4127-9878-B57573863354}" type="pres">
      <dgm:prSet presAssocID="{2C750167-C1E6-4793-AF0E-5BE25B32A3E1}" presName="node" presStyleLbl="node1" presStyleIdx="1" presStyleCnt="4" custScaleX="206572" custScaleY="102546" custRadScaleRad="133006" custRadScaleInc="-3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4159E-0DA5-4385-97D2-A9B6A48CE45F}" type="pres">
      <dgm:prSet presAssocID="{255ADD66-62FC-4CB0-AC78-8950F24D45EB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B3A735A-0FCA-44C4-A42E-666E01DD6A87}" type="pres">
      <dgm:prSet presAssocID="{255ADD66-62FC-4CB0-AC78-8950F24D45E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0664B6C-977B-45CF-941E-38CA9ED79AB0}" type="pres">
      <dgm:prSet presAssocID="{2362E47C-354B-46C5-8BF4-9532DC6B563E}" presName="node" presStyleLbl="node1" presStyleIdx="2" presStyleCnt="4" custScaleX="238479" custScaleY="97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67D37-0857-4343-8973-134332E951E1}" type="pres">
      <dgm:prSet presAssocID="{501A4C54-7296-4C69-AFC2-6CC37EB7F479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BC1C560-0626-4F34-B574-AAE15A1D8726}" type="pres">
      <dgm:prSet presAssocID="{501A4C54-7296-4C69-AFC2-6CC37EB7F47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7E881E3-6D8F-4F58-B102-27A1255AB5A2}" type="pres">
      <dgm:prSet presAssocID="{4D416DDD-8635-4A96-8CF4-087DD2FA7A26}" presName="node" presStyleLbl="node1" presStyleIdx="3" presStyleCnt="4" custScaleX="199074" custScaleY="93267" custRadScaleRad="158567" custRadScaleInc="2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2AE5B1-942D-4BBC-9207-711E6BC6EA38}" type="presOf" srcId="{2E5912A6-2611-4CF9-8023-3F31CB931603}" destId="{374244EC-15FD-4C4D-B94A-EA282A0B3955}" srcOrd="1" destOrd="0" presId="urn:microsoft.com/office/officeart/2005/8/layout/radial5"/>
    <dgm:cxn modelId="{DD1A0454-1A25-4BA6-AE99-935CCD3E3C27}" srcId="{014769D0-40EC-49B0-A809-1E0633A8C229}" destId="{4D416DDD-8635-4A96-8CF4-087DD2FA7A26}" srcOrd="3" destOrd="0" parTransId="{501A4C54-7296-4C69-AFC2-6CC37EB7F479}" sibTransId="{6D0FAF2D-F746-4DCE-9A51-E93F4F01B670}"/>
    <dgm:cxn modelId="{0A500520-551C-4B66-86C6-01099593DBB9}" type="presOf" srcId="{449B90C8-962C-4CAE-9388-A5B9A95F5A68}" destId="{96C55E56-40D9-4AF9-8324-B1A85F0A38D1}" srcOrd="1" destOrd="0" presId="urn:microsoft.com/office/officeart/2005/8/layout/radial5"/>
    <dgm:cxn modelId="{E81DCA2C-08AD-4767-B301-5313DC5E3151}" type="presOf" srcId="{014769D0-40EC-49B0-A809-1E0633A8C229}" destId="{BAA78D2A-BF9B-4333-A7BD-9EB537E4EFD6}" srcOrd="0" destOrd="0" presId="urn:microsoft.com/office/officeart/2005/8/layout/radial5"/>
    <dgm:cxn modelId="{2CA5B2B8-2A27-472D-BD32-8AD411280EDA}" type="presOf" srcId="{27B205FB-8B6A-4071-8B8E-CAF9D1679080}" destId="{A8C37AB4-BA0C-4376-BF7B-6F602183D375}" srcOrd="0" destOrd="0" presId="urn:microsoft.com/office/officeart/2005/8/layout/radial5"/>
    <dgm:cxn modelId="{ACF12367-78A3-476E-89FD-E4A96256DA6C}" type="presOf" srcId="{501A4C54-7296-4C69-AFC2-6CC37EB7F479}" destId="{BBC1C560-0626-4F34-B574-AAE15A1D8726}" srcOrd="1" destOrd="0" presId="urn:microsoft.com/office/officeart/2005/8/layout/radial5"/>
    <dgm:cxn modelId="{6053B1C7-5988-4C94-AFEA-A336DCF77C00}" type="presOf" srcId="{255ADD66-62FC-4CB0-AC78-8950F24D45EB}" destId="{CAE4159E-0DA5-4385-97D2-A9B6A48CE45F}" srcOrd="0" destOrd="0" presId="urn:microsoft.com/office/officeart/2005/8/layout/radial5"/>
    <dgm:cxn modelId="{4E900649-0042-4413-8995-BCE6F71B197B}" srcId="{014769D0-40EC-49B0-A809-1E0633A8C229}" destId="{C0FBA4D2-D13A-4DBE-ABB4-AC052528B6B6}" srcOrd="0" destOrd="0" parTransId="{449B90C8-962C-4CAE-9388-A5B9A95F5A68}" sibTransId="{BD828A4D-66A4-40E4-82BB-909F67B61DCB}"/>
    <dgm:cxn modelId="{70CD7AA1-7103-427A-9782-FDDC15BF9785}" type="presOf" srcId="{2C750167-C1E6-4793-AF0E-5BE25B32A3E1}" destId="{B077F178-8F9E-4127-9878-B57573863354}" srcOrd="0" destOrd="0" presId="urn:microsoft.com/office/officeart/2005/8/layout/radial5"/>
    <dgm:cxn modelId="{9CE2B3C7-BE36-4749-8A6F-DAF42502040C}" type="presOf" srcId="{2E5912A6-2611-4CF9-8023-3F31CB931603}" destId="{5B241971-159C-4424-8B54-85504E007B09}" srcOrd="0" destOrd="0" presId="urn:microsoft.com/office/officeart/2005/8/layout/radial5"/>
    <dgm:cxn modelId="{334AEFE2-2547-4E82-8381-958FAEC3FACB}" srcId="{27B205FB-8B6A-4071-8B8E-CAF9D1679080}" destId="{014769D0-40EC-49B0-A809-1E0633A8C229}" srcOrd="0" destOrd="0" parTransId="{6B155EA2-F90D-4C31-A1A6-21E7D9206245}" sibTransId="{5C377B0D-8CFF-4B35-81A2-0FB60E0B8E8F}"/>
    <dgm:cxn modelId="{F9DDC1E3-FC30-4F30-8949-6084E0D8CDBF}" type="presOf" srcId="{449B90C8-962C-4CAE-9388-A5B9A95F5A68}" destId="{AA20216B-4A24-4586-8140-F9611E7BFB31}" srcOrd="0" destOrd="0" presId="urn:microsoft.com/office/officeart/2005/8/layout/radial5"/>
    <dgm:cxn modelId="{10E43043-B76E-40F5-83E0-AD566DE19DF0}" type="presOf" srcId="{4D416DDD-8635-4A96-8CF4-087DD2FA7A26}" destId="{57E881E3-6D8F-4F58-B102-27A1255AB5A2}" srcOrd="0" destOrd="0" presId="urn:microsoft.com/office/officeart/2005/8/layout/radial5"/>
    <dgm:cxn modelId="{AEC31C31-31FB-4B29-AF2F-34F32805E67B}" srcId="{014769D0-40EC-49B0-A809-1E0633A8C229}" destId="{2362E47C-354B-46C5-8BF4-9532DC6B563E}" srcOrd="2" destOrd="0" parTransId="{255ADD66-62FC-4CB0-AC78-8950F24D45EB}" sibTransId="{76917232-A1DC-4744-85DD-E88AF7210812}"/>
    <dgm:cxn modelId="{A4124346-3114-45F2-8E50-74671283EAC3}" type="presOf" srcId="{C0FBA4D2-D13A-4DBE-ABB4-AC052528B6B6}" destId="{36D3E782-11D7-4AD9-A6F2-4B89C86E8FF7}" srcOrd="0" destOrd="0" presId="urn:microsoft.com/office/officeart/2005/8/layout/radial5"/>
    <dgm:cxn modelId="{4E9A00D9-E8D3-4D1F-ACE4-4C4C5B836A7C}" srcId="{014769D0-40EC-49B0-A809-1E0633A8C229}" destId="{2C750167-C1E6-4793-AF0E-5BE25B32A3E1}" srcOrd="1" destOrd="0" parTransId="{2E5912A6-2611-4CF9-8023-3F31CB931603}" sibTransId="{98453AA1-3F05-45FA-8A0F-C96F807E421F}"/>
    <dgm:cxn modelId="{9707EA0A-5062-45BA-B255-58E7B60AD3EC}" type="presOf" srcId="{501A4C54-7296-4C69-AFC2-6CC37EB7F479}" destId="{92367D37-0857-4343-8973-134332E951E1}" srcOrd="0" destOrd="0" presId="urn:microsoft.com/office/officeart/2005/8/layout/radial5"/>
    <dgm:cxn modelId="{7BBB986B-5FC0-4796-9478-DD715325E5EB}" type="presOf" srcId="{255ADD66-62FC-4CB0-AC78-8950F24D45EB}" destId="{CB3A735A-0FCA-44C4-A42E-666E01DD6A87}" srcOrd="1" destOrd="0" presId="urn:microsoft.com/office/officeart/2005/8/layout/radial5"/>
    <dgm:cxn modelId="{8AF6C4A6-36DB-409E-965A-39D931492C91}" type="presOf" srcId="{2362E47C-354B-46C5-8BF4-9532DC6B563E}" destId="{00664B6C-977B-45CF-941E-38CA9ED79AB0}" srcOrd="0" destOrd="0" presId="urn:microsoft.com/office/officeart/2005/8/layout/radial5"/>
    <dgm:cxn modelId="{1661803F-9F6D-49A5-82D0-973289200763}" type="presParOf" srcId="{A8C37AB4-BA0C-4376-BF7B-6F602183D375}" destId="{BAA78D2A-BF9B-4333-A7BD-9EB537E4EFD6}" srcOrd="0" destOrd="0" presId="urn:microsoft.com/office/officeart/2005/8/layout/radial5"/>
    <dgm:cxn modelId="{4C953CFC-A308-4F95-B5F5-44B862252C33}" type="presParOf" srcId="{A8C37AB4-BA0C-4376-BF7B-6F602183D375}" destId="{AA20216B-4A24-4586-8140-F9611E7BFB31}" srcOrd="1" destOrd="0" presId="urn:microsoft.com/office/officeart/2005/8/layout/radial5"/>
    <dgm:cxn modelId="{7EC36AD7-37FC-4A79-B638-61120BF95D6D}" type="presParOf" srcId="{AA20216B-4A24-4586-8140-F9611E7BFB31}" destId="{96C55E56-40D9-4AF9-8324-B1A85F0A38D1}" srcOrd="0" destOrd="0" presId="urn:microsoft.com/office/officeart/2005/8/layout/radial5"/>
    <dgm:cxn modelId="{B501FC5C-1192-46A9-8DFF-238989F30660}" type="presParOf" srcId="{A8C37AB4-BA0C-4376-BF7B-6F602183D375}" destId="{36D3E782-11D7-4AD9-A6F2-4B89C86E8FF7}" srcOrd="2" destOrd="0" presId="urn:microsoft.com/office/officeart/2005/8/layout/radial5"/>
    <dgm:cxn modelId="{00DADBF5-5336-41BB-9E8E-2A1912B73A9A}" type="presParOf" srcId="{A8C37AB4-BA0C-4376-BF7B-6F602183D375}" destId="{5B241971-159C-4424-8B54-85504E007B09}" srcOrd="3" destOrd="0" presId="urn:microsoft.com/office/officeart/2005/8/layout/radial5"/>
    <dgm:cxn modelId="{DD687186-06AF-4871-B08F-735F3A7B8024}" type="presParOf" srcId="{5B241971-159C-4424-8B54-85504E007B09}" destId="{374244EC-15FD-4C4D-B94A-EA282A0B3955}" srcOrd="0" destOrd="0" presId="urn:microsoft.com/office/officeart/2005/8/layout/radial5"/>
    <dgm:cxn modelId="{C64E1527-2386-4200-955D-7C42893CF213}" type="presParOf" srcId="{A8C37AB4-BA0C-4376-BF7B-6F602183D375}" destId="{B077F178-8F9E-4127-9878-B57573863354}" srcOrd="4" destOrd="0" presId="urn:microsoft.com/office/officeart/2005/8/layout/radial5"/>
    <dgm:cxn modelId="{B56EC046-67C9-49EE-98EB-1F77D0A6FC6C}" type="presParOf" srcId="{A8C37AB4-BA0C-4376-BF7B-6F602183D375}" destId="{CAE4159E-0DA5-4385-97D2-A9B6A48CE45F}" srcOrd="5" destOrd="0" presId="urn:microsoft.com/office/officeart/2005/8/layout/radial5"/>
    <dgm:cxn modelId="{EDB36609-AA2A-4559-998D-B6D08FF58982}" type="presParOf" srcId="{CAE4159E-0DA5-4385-97D2-A9B6A48CE45F}" destId="{CB3A735A-0FCA-44C4-A42E-666E01DD6A87}" srcOrd="0" destOrd="0" presId="urn:microsoft.com/office/officeart/2005/8/layout/radial5"/>
    <dgm:cxn modelId="{7A60D2A6-1E31-4D74-B26E-5A684E15A9FB}" type="presParOf" srcId="{A8C37AB4-BA0C-4376-BF7B-6F602183D375}" destId="{00664B6C-977B-45CF-941E-38CA9ED79AB0}" srcOrd="6" destOrd="0" presId="urn:microsoft.com/office/officeart/2005/8/layout/radial5"/>
    <dgm:cxn modelId="{E816D6CA-F59C-4618-B296-22743268DEB3}" type="presParOf" srcId="{A8C37AB4-BA0C-4376-BF7B-6F602183D375}" destId="{92367D37-0857-4343-8973-134332E951E1}" srcOrd="7" destOrd="0" presId="urn:microsoft.com/office/officeart/2005/8/layout/radial5"/>
    <dgm:cxn modelId="{59BCE169-C05C-4496-A66D-2A9BA519B930}" type="presParOf" srcId="{92367D37-0857-4343-8973-134332E951E1}" destId="{BBC1C560-0626-4F34-B574-AAE15A1D8726}" srcOrd="0" destOrd="0" presId="urn:microsoft.com/office/officeart/2005/8/layout/radial5"/>
    <dgm:cxn modelId="{FB19E869-2B26-47A8-9032-B868F906F938}" type="presParOf" srcId="{A8C37AB4-BA0C-4376-BF7B-6F602183D375}" destId="{57E881E3-6D8F-4F58-B102-27A1255AB5A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0AD938-4673-4B60-A675-DB894DFF723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00694E-3FD7-41F9-88AC-22284F748467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«Формування національно-патріотичних почуттів учнівської молоді юннатівськими формами роботи в контексті українського патріотизму та євроінтеграції України» (2016 р.) </a:t>
          </a:r>
          <a:endParaRPr lang="ru-RU" sz="1600" dirty="0"/>
        </a:p>
      </dgm:t>
    </dgm:pt>
    <dgm:pt modelId="{A8F68402-5FE2-45EF-86B1-B74AB6A7C08C}" type="parTrans" cxnId="{795F226A-F7C1-4FA8-B3BF-777F33D5656C}">
      <dgm:prSet/>
      <dgm:spPr/>
      <dgm:t>
        <a:bodyPr/>
        <a:lstStyle/>
        <a:p>
          <a:endParaRPr lang="ru-RU"/>
        </a:p>
      </dgm:t>
    </dgm:pt>
    <dgm:pt modelId="{9456526D-52E5-4232-9601-B4FCB4B9893D}" type="sibTrans" cxnId="{795F226A-F7C1-4FA8-B3BF-777F33D5656C}">
      <dgm:prSet/>
      <dgm:spPr/>
      <dgm:t>
        <a:bodyPr/>
        <a:lstStyle/>
        <a:p>
          <a:endParaRPr lang="ru-RU"/>
        </a:p>
      </dgm:t>
    </dgm:pt>
    <dgm:pt modelId="{68E8C0D8-BA51-442D-B4A0-0B57C3634A1D}">
      <dgm:prSet phldrT="[Текст]" custT="1"/>
      <dgm:spPr/>
      <dgm:t>
        <a:bodyPr/>
        <a:lstStyle/>
        <a:p>
          <a:r>
            <a:rPr lang="uk-UA" sz="1500" b="1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«Формування ціннісних орієнтирів учнівської молоді у контексті впровадження в навчально-виховний процес сучасних інноваційних педагогічних технологій» (2018 р.) </a:t>
          </a:r>
          <a:endParaRPr lang="ru-RU" sz="1500" dirty="0"/>
        </a:p>
      </dgm:t>
    </dgm:pt>
    <dgm:pt modelId="{27BCAF23-5EC0-4CB6-99C2-189CE19A4D47}" type="parTrans" cxnId="{8899DA32-C234-4CA6-97B9-04830AC4CEC1}">
      <dgm:prSet/>
      <dgm:spPr/>
      <dgm:t>
        <a:bodyPr/>
        <a:lstStyle/>
        <a:p>
          <a:endParaRPr lang="ru-RU"/>
        </a:p>
      </dgm:t>
    </dgm:pt>
    <dgm:pt modelId="{5C469640-A6F6-4343-AFC1-FFEB1DB4AD39}" type="sibTrans" cxnId="{8899DA32-C234-4CA6-97B9-04830AC4CEC1}">
      <dgm:prSet/>
      <dgm:spPr/>
      <dgm:t>
        <a:bodyPr/>
        <a:lstStyle/>
        <a:p>
          <a:endParaRPr lang="ru-RU"/>
        </a:p>
      </dgm:t>
    </dgm:pt>
    <dgm:pt modelId="{72B2036C-E930-4698-9F3D-31216322F0D7}">
      <dgm:prSet custT="1"/>
      <dgm:spPr/>
      <dgm:t>
        <a:bodyPr/>
        <a:lstStyle/>
        <a:p>
          <a:r>
            <a:rPr lang="uk-UA" sz="15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«Формування ціннісних орієнтирів учнівської молоді у контексті впровадження в навчально-виховний процес сучасних інноваційних педагогічних технологій»  (2017 р.) </a:t>
          </a:r>
          <a:endParaRPr lang="ru-RU" sz="15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1EEE3D-686B-4062-94E9-00E9F96401C4}" type="parTrans" cxnId="{E1CD6673-DB43-46E4-B71D-4CD659748F50}">
      <dgm:prSet/>
      <dgm:spPr/>
      <dgm:t>
        <a:bodyPr/>
        <a:lstStyle/>
        <a:p>
          <a:endParaRPr lang="ru-RU"/>
        </a:p>
      </dgm:t>
    </dgm:pt>
    <dgm:pt modelId="{6BC93F34-5AD1-4DE6-8C40-5FC86076C19E}" type="sibTrans" cxnId="{E1CD6673-DB43-46E4-B71D-4CD659748F50}">
      <dgm:prSet/>
      <dgm:spPr/>
      <dgm:t>
        <a:bodyPr/>
        <a:lstStyle/>
        <a:p>
          <a:endParaRPr lang="ru-RU"/>
        </a:p>
      </dgm:t>
    </dgm:pt>
    <dgm:pt modelId="{B762196F-2383-4033-A452-01AC009C3356}">
      <dgm:prSet phldrT="[Текст]" custT="1"/>
      <dgm:spPr/>
      <dgm:t>
        <a:bodyPr/>
        <a:lstStyle/>
        <a:p>
          <a:r>
            <a:rPr lang="uk-UA" sz="15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«Створення якісного освітнього середовища – запорука розвитку </a:t>
          </a:r>
          <a:r>
            <a:rPr lang="uk-UA" sz="1500" b="1" dirty="0" err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компетентнісної</a:t>
          </a:r>
          <a:r>
            <a:rPr lang="uk-UA" sz="15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особистості в умовах закладу позашкільної освіти» (2019 р.) </a:t>
          </a:r>
          <a:endParaRPr lang="ru-RU" sz="15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A9E2B-DA08-4B28-AB91-4A7ED84629B8}" type="sibTrans" cxnId="{32AFDB29-8C82-4153-9153-3DB72D20FAFD}">
      <dgm:prSet/>
      <dgm:spPr/>
      <dgm:t>
        <a:bodyPr/>
        <a:lstStyle/>
        <a:p>
          <a:endParaRPr lang="ru-RU"/>
        </a:p>
      </dgm:t>
    </dgm:pt>
    <dgm:pt modelId="{162EFBED-2065-40E4-9849-3FB30346E4C1}" type="parTrans" cxnId="{32AFDB29-8C82-4153-9153-3DB72D20FAFD}">
      <dgm:prSet/>
      <dgm:spPr/>
      <dgm:t>
        <a:bodyPr/>
        <a:lstStyle/>
        <a:p>
          <a:endParaRPr lang="ru-RU"/>
        </a:p>
      </dgm:t>
    </dgm:pt>
    <dgm:pt modelId="{3F38DEC9-68C3-44E4-B3F8-11FC258A58AF}">
      <dgm:prSet custT="1"/>
      <dgm:spPr/>
      <dgm:t>
        <a:bodyPr/>
        <a:lstStyle/>
        <a:p>
          <a:r>
            <a:rPr lang="uk-UA" sz="14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«Міжнародне науково-педагогічне співробітництво як важливий фактор євроінтеграції та </a:t>
          </a:r>
          <a:r>
            <a:rPr lang="uk-UA" sz="1400" b="1" dirty="0" err="1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конкурентоспро</a:t>
          </a:r>
          <a:r>
            <a:rPr lang="uk-UA" sz="14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-можності закладу позашкільної освіти» </a:t>
          </a:r>
          <a:r>
            <a:rPr lang="uk-UA" sz="1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(2020 р.) 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EC3EC-163F-4A9D-8B00-A10D46D1604E}" type="parTrans" cxnId="{3AA15739-DBE9-40B0-9E8A-052C1DFA51B6}">
      <dgm:prSet/>
      <dgm:spPr/>
      <dgm:t>
        <a:bodyPr/>
        <a:lstStyle/>
        <a:p>
          <a:endParaRPr lang="ru-RU"/>
        </a:p>
      </dgm:t>
    </dgm:pt>
    <dgm:pt modelId="{4BBB5B1D-DDF6-4103-A830-CDB24D3A38E5}" type="sibTrans" cxnId="{3AA15739-DBE9-40B0-9E8A-052C1DFA51B6}">
      <dgm:prSet/>
      <dgm:spPr/>
      <dgm:t>
        <a:bodyPr/>
        <a:lstStyle/>
        <a:p>
          <a:endParaRPr lang="ru-RU"/>
        </a:p>
      </dgm:t>
    </dgm:pt>
    <dgm:pt modelId="{D530256E-6934-4238-9A0A-F9F9DCFBE60C}">
      <dgm:prSet custT="1"/>
      <dgm:spPr/>
      <dgm:t>
        <a:bodyPr/>
        <a:lstStyle/>
        <a:p>
          <a:r>
            <a:rPr lang="uk-UA" sz="15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«Створення у гуртках рівного доступу до якісної освіти через впровадження новітніх технологій дистанційних форм навчання і формування у юннатів ціннісних орієнтирів»  (2021 р.) </a:t>
          </a:r>
          <a:endParaRPr lang="ru-RU" sz="15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433021-74AB-40A7-9096-E89AC4C330DC}" type="parTrans" cxnId="{5E50B6E6-9060-4473-B5D5-B9D09B04A393}">
      <dgm:prSet/>
      <dgm:spPr/>
      <dgm:t>
        <a:bodyPr/>
        <a:lstStyle/>
        <a:p>
          <a:endParaRPr lang="ru-RU"/>
        </a:p>
      </dgm:t>
    </dgm:pt>
    <dgm:pt modelId="{351CDC51-484D-4581-A95B-D58CAE7152C3}" type="sibTrans" cxnId="{5E50B6E6-9060-4473-B5D5-B9D09B04A393}">
      <dgm:prSet/>
      <dgm:spPr/>
      <dgm:t>
        <a:bodyPr/>
        <a:lstStyle/>
        <a:p>
          <a:endParaRPr lang="ru-RU"/>
        </a:p>
      </dgm:t>
    </dgm:pt>
    <dgm:pt modelId="{DF838D3E-5C6A-4097-A272-F97CD0E0E2B8}" type="pres">
      <dgm:prSet presAssocID="{950AD938-4673-4B60-A675-DB894DFF72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44325B-ABD4-4EAB-9A56-24D0143FD611}" type="pres">
      <dgm:prSet presAssocID="{4C00694E-3FD7-41F9-88AC-22284F748467}" presName="composite" presStyleCnt="0"/>
      <dgm:spPr/>
    </dgm:pt>
    <dgm:pt modelId="{E981787A-D46D-46BE-B950-C6C825CE3BE5}" type="pres">
      <dgm:prSet presAssocID="{4C00694E-3FD7-41F9-88AC-22284F748467}" presName="rect1" presStyleLbl="trAlignAcc1" presStyleIdx="0" presStyleCnt="6" custScaleX="199509" custScaleY="69604" custLinFactNeighborX="-2127" custLinFactNeighborY="4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C6057-D103-4F55-A5D4-AFA3BB6A7A48}" type="pres">
      <dgm:prSet presAssocID="{4C00694E-3FD7-41F9-88AC-22284F748467}" presName="rect2" presStyleLbl="fgImgPlace1" presStyleIdx="0" presStyleCnt="6" custScaleX="88674" custScaleY="69065" custLinFactX="-100000" custLinFactNeighborX="-135002" custLinFactNeighborY="16827"/>
      <dgm:spPr/>
    </dgm:pt>
    <dgm:pt modelId="{71DF80AE-5A5D-43C6-B448-B454BB8ECD1A}" type="pres">
      <dgm:prSet presAssocID="{9456526D-52E5-4232-9601-B4FCB4B9893D}" presName="sibTrans" presStyleCnt="0"/>
      <dgm:spPr/>
    </dgm:pt>
    <dgm:pt modelId="{F234F2A4-0C7E-4698-934B-490B511C844D}" type="pres">
      <dgm:prSet presAssocID="{72B2036C-E930-4698-9F3D-31216322F0D7}" presName="composite" presStyleCnt="0"/>
      <dgm:spPr/>
    </dgm:pt>
    <dgm:pt modelId="{CEA4B40F-F2FC-4669-91DD-8CCB0EFF554A}" type="pres">
      <dgm:prSet presAssocID="{72B2036C-E930-4698-9F3D-31216322F0D7}" presName="rect1" presStyleLbl="trAlignAcc1" presStyleIdx="1" presStyleCnt="6" custScaleX="196979" custScaleY="61067" custLinFactNeighborX="-1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ED60A-F82F-4D93-B367-EB4513EE9063}" type="pres">
      <dgm:prSet presAssocID="{72B2036C-E930-4698-9F3D-31216322F0D7}" presName="rect2" presStyleLbl="fgImgPlace1" presStyleIdx="1" presStyleCnt="6" custScaleX="95369" custScaleY="63614" custLinFactX="-100000" custLinFactNeighborX="-131094" custLinFactNeighborY="11532"/>
      <dgm:spPr/>
    </dgm:pt>
    <dgm:pt modelId="{73D22B53-8A58-4A8E-B18C-CD3AA811F86D}" type="pres">
      <dgm:prSet presAssocID="{6BC93F34-5AD1-4DE6-8C40-5FC86076C19E}" presName="sibTrans" presStyleCnt="0"/>
      <dgm:spPr/>
    </dgm:pt>
    <dgm:pt modelId="{80ED5C56-10A0-42BD-83EA-621C4328FFF6}" type="pres">
      <dgm:prSet presAssocID="{68E8C0D8-BA51-442D-B4A0-0B57C3634A1D}" presName="composite" presStyleCnt="0"/>
      <dgm:spPr/>
    </dgm:pt>
    <dgm:pt modelId="{CC245EF6-AD2E-4D39-BDDF-2FED443B5B3B}" type="pres">
      <dgm:prSet presAssocID="{68E8C0D8-BA51-442D-B4A0-0B57C3634A1D}" presName="rect1" presStyleLbl="trAlignAcc1" presStyleIdx="2" presStyleCnt="6" custScaleX="194881" custScaleY="67786" custLinFactNeighborX="-1437" custLinFactNeighborY="-8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27910-4529-4C1A-A4D7-BDD2B52F75A9}" type="pres">
      <dgm:prSet presAssocID="{68E8C0D8-BA51-442D-B4A0-0B57C3634A1D}" presName="rect2" presStyleLbl="fgImgPlace1" presStyleIdx="2" presStyleCnt="6" custScaleX="93197" custScaleY="69589" custLinFactX="-100000" custLinFactNeighborX="-131315" custLinFactNeighborY="1097"/>
      <dgm:spPr/>
    </dgm:pt>
    <dgm:pt modelId="{9D0A3A90-2821-42EF-92F9-968D8D27286C}" type="pres">
      <dgm:prSet presAssocID="{5C469640-A6F6-4343-AFC1-FFEB1DB4AD39}" presName="sibTrans" presStyleCnt="0"/>
      <dgm:spPr/>
    </dgm:pt>
    <dgm:pt modelId="{7A138A8C-57F6-4594-B6FD-907874CFD502}" type="pres">
      <dgm:prSet presAssocID="{B762196F-2383-4033-A452-01AC009C3356}" presName="composite" presStyleCnt="0"/>
      <dgm:spPr/>
    </dgm:pt>
    <dgm:pt modelId="{9B11E8B4-7713-4BDD-9AB8-E9198BD15BBF}" type="pres">
      <dgm:prSet presAssocID="{B762196F-2383-4033-A452-01AC009C3356}" presName="rect1" presStyleLbl="trAlignAcc1" presStyleIdx="3" presStyleCnt="6" custScaleX="192560" custScaleY="67517" custLinFactNeighborX="-277" custLinFactNeighborY="-13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C9E54-4C22-4038-9622-CF0390C2F2F6}" type="pres">
      <dgm:prSet presAssocID="{B762196F-2383-4033-A452-01AC009C3356}" presName="rect2" presStyleLbl="fgImgPlace1" presStyleIdx="3" presStyleCnt="6" custScaleX="87400" custScaleY="68735" custLinFactX="-100000" custLinFactNeighborX="-133634" custLinFactNeighborY="-3933"/>
      <dgm:spPr/>
    </dgm:pt>
    <dgm:pt modelId="{5657BFB6-5322-4407-8B9C-AFF327B8008A}" type="pres">
      <dgm:prSet presAssocID="{E8EA9E2B-DA08-4B28-AB91-4A7ED84629B8}" presName="sibTrans" presStyleCnt="0"/>
      <dgm:spPr/>
    </dgm:pt>
    <dgm:pt modelId="{7A76F5EA-812F-4751-A232-D96D38AC3DC8}" type="pres">
      <dgm:prSet presAssocID="{3F38DEC9-68C3-44E4-B3F8-11FC258A58AF}" presName="composite" presStyleCnt="0"/>
      <dgm:spPr/>
    </dgm:pt>
    <dgm:pt modelId="{E2F06A00-E570-468A-A0B8-EE186E416684}" type="pres">
      <dgm:prSet presAssocID="{3F38DEC9-68C3-44E4-B3F8-11FC258A58AF}" presName="rect1" presStyleLbl="trAlignAcc1" presStyleIdx="4" presStyleCnt="6" custScaleX="193956" custScaleY="62075" custLinFactNeighborX="-975" custLinFactNeighborY="-19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E3439-5C3F-47F7-B20C-0D28FB9115ED}" type="pres">
      <dgm:prSet presAssocID="{3F38DEC9-68C3-44E4-B3F8-11FC258A58AF}" presName="rect2" presStyleLbl="fgImgPlace1" presStyleIdx="4" presStyleCnt="6" custScaleX="91281" custScaleY="60871" custLinFactX="-100000" custLinFactNeighborX="-130358" custLinFactNeighborY="-6341"/>
      <dgm:spPr/>
    </dgm:pt>
    <dgm:pt modelId="{E641F097-C7CC-467B-B982-9358201E0AC6}" type="pres">
      <dgm:prSet presAssocID="{4BBB5B1D-DDF6-4103-A830-CDB24D3A38E5}" presName="sibTrans" presStyleCnt="0"/>
      <dgm:spPr/>
    </dgm:pt>
    <dgm:pt modelId="{AAAD50D6-14DB-42C1-A7BD-9EBB9097DA7F}" type="pres">
      <dgm:prSet presAssocID="{D530256E-6934-4238-9A0A-F9F9DCFBE60C}" presName="composite" presStyleCnt="0"/>
      <dgm:spPr/>
    </dgm:pt>
    <dgm:pt modelId="{B6381E51-9D79-4C8B-8F70-42C473160A0E}" type="pres">
      <dgm:prSet presAssocID="{D530256E-6934-4238-9A0A-F9F9DCFBE60C}" presName="rect1" presStyleLbl="trAlignAcc1" presStyleIdx="5" presStyleCnt="6" custScaleX="201556" custScaleY="62075" custLinFactNeighborX="-975" custLinFactNeighborY="-19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DE303-15B8-41BB-829F-155F6BE691B4}" type="pres">
      <dgm:prSet presAssocID="{D530256E-6934-4238-9A0A-F9F9DCFBE60C}" presName="rect2" presStyleLbl="fgImgPlace1" presStyleIdx="5" presStyleCnt="6" custScaleX="92923" custScaleY="66801" custLinFactX="-100000" custLinFactNeighborX="-136314" custLinFactNeighborY="-6427"/>
      <dgm:spPr/>
    </dgm:pt>
  </dgm:ptLst>
  <dgm:cxnLst>
    <dgm:cxn modelId="{E1CD6673-DB43-46E4-B71D-4CD659748F50}" srcId="{950AD938-4673-4B60-A675-DB894DFF723E}" destId="{72B2036C-E930-4698-9F3D-31216322F0D7}" srcOrd="1" destOrd="0" parTransId="{821EEE3D-686B-4062-94E9-00E9F96401C4}" sibTransId="{6BC93F34-5AD1-4DE6-8C40-5FC86076C19E}"/>
    <dgm:cxn modelId="{795F226A-F7C1-4FA8-B3BF-777F33D5656C}" srcId="{950AD938-4673-4B60-A675-DB894DFF723E}" destId="{4C00694E-3FD7-41F9-88AC-22284F748467}" srcOrd="0" destOrd="0" parTransId="{A8F68402-5FE2-45EF-86B1-B74AB6A7C08C}" sibTransId="{9456526D-52E5-4232-9601-B4FCB4B9893D}"/>
    <dgm:cxn modelId="{C9EF4DB1-97DB-4FFD-9BC8-7E3EDB2CB5C9}" type="presOf" srcId="{D530256E-6934-4238-9A0A-F9F9DCFBE60C}" destId="{B6381E51-9D79-4C8B-8F70-42C473160A0E}" srcOrd="0" destOrd="0" presId="urn:microsoft.com/office/officeart/2008/layout/PictureStrips"/>
    <dgm:cxn modelId="{5A249FB5-9924-4DC4-BFCB-48B03AA64C98}" type="presOf" srcId="{4C00694E-3FD7-41F9-88AC-22284F748467}" destId="{E981787A-D46D-46BE-B950-C6C825CE3BE5}" srcOrd="0" destOrd="0" presId="urn:microsoft.com/office/officeart/2008/layout/PictureStrips"/>
    <dgm:cxn modelId="{197116F1-D746-4127-A9F1-441394171AF0}" type="presOf" srcId="{3F38DEC9-68C3-44E4-B3F8-11FC258A58AF}" destId="{E2F06A00-E570-468A-A0B8-EE186E416684}" srcOrd="0" destOrd="0" presId="urn:microsoft.com/office/officeart/2008/layout/PictureStrips"/>
    <dgm:cxn modelId="{3AA15739-DBE9-40B0-9E8A-052C1DFA51B6}" srcId="{950AD938-4673-4B60-A675-DB894DFF723E}" destId="{3F38DEC9-68C3-44E4-B3F8-11FC258A58AF}" srcOrd="4" destOrd="0" parTransId="{52CEC3EC-163F-4A9D-8B00-A10D46D1604E}" sibTransId="{4BBB5B1D-DDF6-4103-A830-CDB24D3A38E5}"/>
    <dgm:cxn modelId="{1B29E9ED-4BDA-4BB7-9490-2E2394927DE5}" type="presOf" srcId="{B762196F-2383-4033-A452-01AC009C3356}" destId="{9B11E8B4-7713-4BDD-9AB8-E9198BD15BBF}" srcOrd="0" destOrd="0" presId="urn:microsoft.com/office/officeart/2008/layout/PictureStrips"/>
    <dgm:cxn modelId="{663A21C9-9AB2-4F5C-BBFF-4D5D531B6938}" type="presOf" srcId="{950AD938-4673-4B60-A675-DB894DFF723E}" destId="{DF838D3E-5C6A-4097-A272-F97CD0E0E2B8}" srcOrd="0" destOrd="0" presId="urn:microsoft.com/office/officeart/2008/layout/PictureStrips"/>
    <dgm:cxn modelId="{210379DE-73C3-45A6-9F4F-9CC178BC5B35}" type="presOf" srcId="{72B2036C-E930-4698-9F3D-31216322F0D7}" destId="{CEA4B40F-F2FC-4669-91DD-8CCB0EFF554A}" srcOrd="0" destOrd="0" presId="urn:microsoft.com/office/officeart/2008/layout/PictureStrips"/>
    <dgm:cxn modelId="{32AFDB29-8C82-4153-9153-3DB72D20FAFD}" srcId="{950AD938-4673-4B60-A675-DB894DFF723E}" destId="{B762196F-2383-4033-A452-01AC009C3356}" srcOrd="3" destOrd="0" parTransId="{162EFBED-2065-40E4-9849-3FB30346E4C1}" sibTransId="{E8EA9E2B-DA08-4B28-AB91-4A7ED84629B8}"/>
    <dgm:cxn modelId="{5E50B6E6-9060-4473-B5D5-B9D09B04A393}" srcId="{950AD938-4673-4B60-A675-DB894DFF723E}" destId="{D530256E-6934-4238-9A0A-F9F9DCFBE60C}" srcOrd="5" destOrd="0" parTransId="{30433021-74AB-40A7-9096-E89AC4C330DC}" sibTransId="{351CDC51-484D-4581-A95B-D58CAE7152C3}"/>
    <dgm:cxn modelId="{58CE1B8E-9C34-4433-9407-0BDC24B686C2}" type="presOf" srcId="{68E8C0D8-BA51-442D-B4A0-0B57C3634A1D}" destId="{CC245EF6-AD2E-4D39-BDDF-2FED443B5B3B}" srcOrd="0" destOrd="0" presId="urn:microsoft.com/office/officeart/2008/layout/PictureStrips"/>
    <dgm:cxn modelId="{8899DA32-C234-4CA6-97B9-04830AC4CEC1}" srcId="{950AD938-4673-4B60-A675-DB894DFF723E}" destId="{68E8C0D8-BA51-442D-B4A0-0B57C3634A1D}" srcOrd="2" destOrd="0" parTransId="{27BCAF23-5EC0-4CB6-99C2-189CE19A4D47}" sibTransId="{5C469640-A6F6-4343-AFC1-FFEB1DB4AD39}"/>
    <dgm:cxn modelId="{9861EE3C-D0BF-4F7A-B76B-FB4879622299}" type="presParOf" srcId="{DF838D3E-5C6A-4097-A272-F97CD0E0E2B8}" destId="{5544325B-ABD4-4EAB-9A56-24D0143FD611}" srcOrd="0" destOrd="0" presId="urn:microsoft.com/office/officeart/2008/layout/PictureStrips"/>
    <dgm:cxn modelId="{4FAA8240-6F91-4BD5-96F5-8CD805D8A794}" type="presParOf" srcId="{5544325B-ABD4-4EAB-9A56-24D0143FD611}" destId="{E981787A-D46D-46BE-B950-C6C825CE3BE5}" srcOrd="0" destOrd="0" presId="urn:microsoft.com/office/officeart/2008/layout/PictureStrips"/>
    <dgm:cxn modelId="{3FD1849B-1991-4A8B-BF2A-DD7D5251E5C3}" type="presParOf" srcId="{5544325B-ABD4-4EAB-9A56-24D0143FD611}" destId="{BC3C6057-D103-4F55-A5D4-AFA3BB6A7A48}" srcOrd="1" destOrd="0" presId="urn:microsoft.com/office/officeart/2008/layout/PictureStrips"/>
    <dgm:cxn modelId="{5E96DE43-5A9E-4FD5-82DE-939A2B2D1524}" type="presParOf" srcId="{DF838D3E-5C6A-4097-A272-F97CD0E0E2B8}" destId="{71DF80AE-5A5D-43C6-B448-B454BB8ECD1A}" srcOrd="1" destOrd="0" presId="urn:microsoft.com/office/officeart/2008/layout/PictureStrips"/>
    <dgm:cxn modelId="{A24EB704-2F52-4A03-909F-0785D681D511}" type="presParOf" srcId="{DF838D3E-5C6A-4097-A272-F97CD0E0E2B8}" destId="{F234F2A4-0C7E-4698-934B-490B511C844D}" srcOrd="2" destOrd="0" presId="urn:microsoft.com/office/officeart/2008/layout/PictureStrips"/>
    <dgm:cxn modelId="{28FFD184-2EA7-4994-9DF3-9596D0E5036A}" type="presParOf" srcId="{F234F2A4-0C7E-4698-934B-490B511C844D}" destId="{CEA4B40F-F2FC-4669-91DD-8CCB0EFF554A}" srcOrd="0" destOrd="0" presId="urn:microsoft.com/office/officeart/2008/layout/PictureStrips"/>
    <dgm:cxn modelId="{05281745-A356-40D7-BC94-0296A2CF60B9}" type="presParOf" srcId="{F234F2A4-0C7E-4698-934B-490B511C844D}" destId="{F4EED60A-F82F-4D93-B367-EB4513EE9063}" srcOrd="1" destOrd="0" presId="urn:microsoft.com/office/officeart/2008/layout/PictureStrips"/>
    <dgm:cxn modelId="{D3459AD9-6130-4F81-ACCA-1DBF3DCB4AE5}" type="presParOf" srcId="{DF838D3E-5C6A-4097-A272-F97CD0E0E2B8}" destId="{73D22B53-8A58-4A8E-B18C-CD3AA811F86D}" srcOrd="3" destOrd="0" presId="urn:microsoft.com/office/officeart/2008/layout/PictureStrips"/>
    <dgm:cxn modelId="{CFD1F3DB-E27B-4A6B-B06B-6ED087FD88EA}" type="presParOf" srcId="{DF838D3E-5C6A-4097-A272-F97CD0E0E2B8}" destId="{80ED5C56-10A0-42BD-83EA-621C4328FFF6}" srcOrd="4" destOrd="0" presId="urn:microsoft.com/office/officeart/2008/layout/PictureStrips"/>
    <dgm:cxn modelId="{3FEC6D75-002E-4A4C-A271-53E9793FC1C3}" type="presParOf" srcId="{80ED5C56-10A0-42BD-83EA-621C4328FFF6}" destId="{CC245EF6-AD2E-4D39-BDDF-2FED443B5B3B}" srcOrd="0" destOrd="0" presId="urn:microsoft.com/office/officeart/2008/layout/PictureStrips"/>
    <dgm:cxn modelId="{B9DD32E5-AB97-4F20-8A0D-13AEF0A8C6EC}" type="presParOf" srcId="{80ED5C56-10A0-42BD-83EA-621C4328FFF6}" destId="{77727910-4529-4C1A-A4D7-BDD2B52F75A9}" srcOrd="1" destOrd="0" presId="urn:microsoft.com/office/officeart/2008/layout/PictureStrips"/>
    <dgm:cxn modelId="{7382B3A6-A0F2-4085-B5F3-5FB86915AB7D}" type="presParOf" srcId="{DF838D3E-5C6A-4097-A272-F97CD0E0E2B8}" destId="{9D0A3A90-2821-42EF-92F9-968D8D27286C}" srcOrd="5" destOrd="0" presId="urn:microsoft.com/office/officeart/2008/layout/PictureStrips"/>
    <dgm:cxn modelId="{CC7ACC39-2A35-4D6D-AA69-6A9C8D082A44}" type="presParOf" srcId="{DF838D3E-5C6A-4097-A272-F97CD0E0E2B8}" destId="{7A138A8C-57F6-4594-B6FD-907874CFD502}" srcOrd="6" destOrd="0" presId="urn:microsoft.com/office/officeart/2008/layout/PictureStrips"/>
    <dgm:cxn modelId="{BA51B012-D452-47A8-A40F-47DAC7F09FC4}" type="presParOf" srcId="{7A138A8C-57F6-4594-B6FD-907874CFD502}" destId="{9B11E8B4-7713-4BDD-9AB8-E9198BD15BBF}" srcOrd="0" destOrd="0" presId="urn:microsoft.com/office/officeart/2008/layout/PictureStrips"/>
    <dgm:cxn modelId="{3F0DF662-52C5-405E-BFFA-D111A895AEEB}" type="presParOf" srcId="{7A138A8C-57F6-4594-B6FD-907874CFD502}" destId="{EF0C9E54-4C22-4038-9622-CF0390C2F2F6}" srcOrd="1" destOrd="0" presId="urn:microsoft.com/office/officeart/2008/layout/PictureStrips"/>
    <dgm:cxn modelId="{3074EC3C-B912-4AC7-964B-8012BFD370F7}" type="presParOf" srcId="{DF838D3E-5C6A-4097-A272-F97CD0E0E2B8}" destId="{5657BFB6-5322-4407-8B9C-AFF327B8008A}" srcOrd="7" destOrd="0" presId="urn:microsoft.com/office/officeart/2008/layout/PictureStrips"/>
    <dgm:cxn modelId="{704FC210-0620-40D9-A520-8D80201C96A5}" type="presParOf" srcId="{DF838D3E-5C6A-4097-A272-F97CD0E0E2B8}" destId="{7A76F5EA-812F-4751-A232-D96D38AC3DC8}" srcOrd="8" destOrd="0" presId="urn:microsoft.com/office/officeart/2008/layout/PictureStrips"/>
    <dgm:cxn modelId="{4118E628-4A7A-4B13-BF4D-7BD30B3FC5E0}" type="presParOf" srcId="{7A76F5EA-812F-4751-A232-D96D38AC3DC8}" destId="{E2F06A00-E570-468A-A0B8-EE186E416684}" srcOrd="0" destOrd="0" presId="urn:microsoft.com/office/officeart/2008/layout/PictureStrips"/>
    <dgm:cxn modelId="{DCB3947C-4295-4C5C-8890-EAC006F7EA0C}" type="presParOf" srcId="{7A76F5EA-812F-4751-A232-D96D38AC3DC8}" destId="{100E3439-5C3F-47F7-B20C-0D28FB9115ED}" srcOrd="1" destOrd="0" presId="urn:microsoft.com/office/officeart/2008/layout/PictureStrips"/>
    <dgm:cxn modelId="{95B84D59-2584-4513-9063-447A737DA2D3}" type="presParOf" srcId="{DF838D3E-5C6A-4097-A272-F97CD0E0E2B8}" destId="{E641F097-C7CC-467B-B982-9358201E0AC6}" srcOrd="9" destOrd="0" presId="urn:microsoft.com/office/officeart/2008/layout/PictureStrips"/>
    <dgm:cxn modelId="{333C63F2-EF0A-4D9B-ACF3-BF721ED2A14E}" type="presParOf" srcId="{DF838D3E-5C6A-4097-A272-F97CD0E0E2B8}" destId="{AAAD50D6-14DB-42C1-A7BD-9EBB9097DA7F}" srcOrd="10" destOrd="0" presId="urn:microsoft.com/office/officeart/2008/layout/PictureStrips"/>
    <dgm:cxn modelId="{E638BF47-3CF6-4F83-B9AA-02890E749277}" type="presParOf" srcId="{AAAD50D6-14DB-42C1-A7BD-9EBB9097DA7F}" destId="{B6381E51-9D79-4C8B-8F70-42C473160A0E}" srcOrd="0" destOrd="0" presId="urn:microsoft.com/office/officeart/2008/layout/PictureStrips"/>
    <dgm:cxn modelId="{E2830D13-2EBF-424A-A2FA-D045696FFCC2}" type="presParOf" srcId="{AAAD50D6-14DB-42C1-A7BD-9EBB9097DA7F}" destId="{371DE303-15B8-41BB-829F-155F6BE691B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853A26-DC15-429F-86DD-0499CC925A3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7843A-00FF-479B-A98E-846C6CF1AC9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Науково-методична тема, реалізовувалася                    в 2020 році в контексті науково-педагогічної співпраці з польськими науковцями:</a:t>
          </a:r>
          <a:r>
            <a:rPr lang="uk-UA" sz="2400" b="1" i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 </a:t>
          </a:r>
          <a:endParaRPr lang="ru-RU" sz="2400" dirty="0">
            <a:latin typeface="Georgia" panose="02040502050405020303" pitchFamily="18" charset="0"/>
          </a:endParaRPr>
        </a:p>
      </dgm:t>
    </dgm:pt>
    <dgm:pt modelId="{883586E8-FB6A-40FB-8D22-EB800F336718}" type="parTrans" cxnId="{74662BFE-C33A-441F-86BA-D6D3F52F6F5E}">
      <dgm:prSet/>
      <dgm:spPr/>
      <dgm:t>
        <a:bodyPr/>
        <a:lstStyle/>
        <a:p>
          <a:endParaRPr lang="ru-RU"/>
        </a:p>
      </dgm:t>
    </dgm:pt>
    <dgm:pt modelId="{F518D288-D461-4AEA-A4E2-721665AF31D1}" type="sibTrans" cxnId="{74662BFE-C33A-441F-86BA-D6D3F52F6F5E}">
      <dgm:prSet/>
      <dgm:spPr/>
      <dgm:t>
        <a:bodyPr/>
        <a:lstStyle/>
        <a:p>
          <a:endParaRPr lang="ru-RU"/>
        </a:p>
      </dgm:t>
    </dgm:pt>
    <dgm:pt modelId="{195C45EB-BB0F-443F-88AF-5F0C6FCA24DA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uk-UA" sz="20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«Міжнародне науково-педагогічне співробітництво як важливий фактор євроінтеграції та конкурентоспроможності закладу позашкільної освіти»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479AA794-9CB2-436F-BBC1-A2A5A3E3A1CD}" type="sibTrans" cxnId="{161A2A20-3074-4853-87F5-5EA8FB66B749}">
      <dgm:prSet/>
      <dgm:spPr/>
      <dgm:t>
        <a:bodyPr/>
        <a:lstStyle/>
        <a:p>
          <a:endParaRPr lang="ru-RU"/>
        </a:p>
      </dgm:t>
    </dgm:pt>
    <dgm:pt modelId="{99BB4275-454B-4400-B250-D4AD84B6DA9D}" type="parTrans" cxnId="{161A2A20-3074-4853-87F5-5EA8FB66B749}">
      <dgm:prSet/>
      <dgm:spPr/>
      <dgm:t>
        <a:bodyPr/>
        <a:lstStyle/>
        <a:p>
          <a:endParaRPr lang="ru-RU"/>
        </a:p>
      </dgm:t>
    </dgm:pt>
    <dgm:pt modelId="{9846034E-0F0A-4BEA-A3D2-3101765DDCAE}" type="pres">
      <dgm:prSet presAssocID="{9F853A26-DC15-429F-86DD-0499CC925A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8D2757-170D-4D67-A115-8E31364EFE8D}" type="pres">
      <dgm:prSet presAssocID="{195C45EB-BB0F-443F-88AF-5F0C6FCA24DA}" presName="boxAndChildren" presStyleCnt="0"/>
      <dgm:spPr/>
    </dgm:pt>
    <dgm:pt modelId="{0542B5FB-2065-4EA9-8CD9-7E012917AB5D}" type="pres">
      <dgm:prSet presAssocID="{195C45EB-BB0F-443F-88AF-5F0C6FCA24DA}" presName="parentTextBox" presStyleLbl="node1" presStyleIdx="0" presStyleCnt="2" custScaleX="98230" custScaleY="56580"/>
      <dgm:spPr/>
      <dgm:t>
        <a:bodyPr/>
        <a:lstStyle/>
        <a:p>
          <a:endParaRPr lang="ru-RU"/>
        </a:p>
      </dgm:t>
    </dgm:pt>
    <dgm:pt modelId="{D7C87F15-B2AA-4273-815F-6B7B75D2BCC6}" type="pres">
      <dgm:prSet presAssocID="{F518D288-D461-4AEA-A4E2-721665AF31D1}" presName="sp" presStyleCnt="0"/>
      <dgm:spPr/>
    </dgm:pt>
    <dgm:pt modelId="{02BD138F-551E-4A99-9E22-B9E521437641}" type="pres">
      <dgm:prSet presAssocID="{9E37843A-00FF-479B-A98E-846C6CF1AC9C}" presName="arrowAndChildren" presStyleCnt="0"/>
      <dgm:spPr/>
    </dgm:pt>
    <dgm:pt modelId="{417EE8FA-C92B-4E9F-AF5A-A362A8988717}" type="pres">
      <dgm:prSet presAssocID="{9E37843A-00FF-479B-A98E-846C6CF1AC9C}" presName="parentTextArrow" presStyleLbl="node1" presStyleIdx="1" presStyleCnt="2" custScaleY="51744" custLinFactNeighborX="885" custLinFactNeighborY="-4512"/>
      <dgm:spPr/>
      <dgm:t>
        <a:bodyPr/>
        <a:lstStyle/>
        <a:p>
          <a:endParaRPr lang="ru-RU"/>
        </a:p>
      </dgm:t>
    </dgm:pt>
  </dgm:ptLst>
  <dgm:cxnLst>
    <dgm:cxn modelId="{97BBA11D-163D-482B-8A27-446386C95834}" type="presOf" srcId="{9E37843A-00FF-479B-A98E-846C6CF1AC9C}" destId="{417EE8FA-C92B-4E9F-AF5A-A362A8988717}" srcOrd="0" destOrd="0" presId="urn:microsoft.com/office/officeart/2005/8/layout/process4"/>
    <dgm:cxn modelId="{161A2A20-3074-4853-87F5-5EA8FB66B749}" srcId="{9F853A26-DC15-429F-86DD-0499CC925A3F}" destId="{195C45EB-BB0F-443F-88AF-5F0C6FCA24DA}" srcOrd="1" destOrd="0" parTransId="{99BB4275-454B-4400-B250-D4AD84B6DA9D}" sibTransId="{479AA794-9CB2-436F-BBC1-A2A5A3E3A1CD}"/>
    <dgm:cxn modelId="{5D8F5256-5809-4687-B63E-008EE28B6155}" type="presOf" srcId="{9F853A26-DC15-429F-86DD-0499CC925A3F}" destId="{9846034E-0F0A-4BEA-A3D2-3101765DDCAE}" srcOrd="0" destOrd="0" presId="urn:microsoft.com/office/officeart/2005/8/layout/process4"/>
    <dgm:cxn modelId="{74662BFE-C33A-441F-86BA-D6D3F52F6F5E}" srcId="{9F853A26-DC15-429F-86DD-0499CC925A3F}" destId="{9E37843A-00FF-479B-A98E-846C6CF1AC9C}" srcOrd="0" destOrd="0" parTransId="{883586E8-FB6A-40FB-8D22-EB800F336718}" sibTransId="{F518D288-D461-4AEA-A4E2-721665AF31D1}"/>
    <dgm:cxn modelId="{71102998-D09E-4DA5-8A5E-08CAE6F272CF}" type="presOf" srcId="{195C45EB-BB0F-443F-88AF-5F0C6FCA24DA}" destId="{0542B5FB-2065-4EA9-8CD9-7E012917AB5D}" srcOrd="0" destOrd="0" presId="urn:microsoft.com/office/officeart/2005/8/layout/process4"/>
    <dgm:cxn modelId="{912E5933-DE1C-4503-97E5-5356FEE23BBB}" type="presParOf" srcId="{9846034E-0F0A-4BEA-A3D2-3101765DDCAE}" destId="{898D2757-170D-4D67-A115-8E31364EFE8D}" srcOrd="0" destOrd="0" presId="urn:microsoft.com/office/officeart/2005/8/layout/process4"/>
    <dgm:cxn modelId="{D6C9EBCF-2889-4DCA-89BD-3B02B994C7E0}" type="presParOf" srcId="{898D2757-170D-4D67-A115-8E31364EFE8D}" destId="{0542B5FB-2065-4EA9-8CD9-7E012917AB5D}" srcOrd="0" destOrd="0" presId="urn:microsoft.com/office/officeart/2005/8/layout/process4"/>
    <dgm:cxn modelId="{764E0E97-58B9-41F2-89CB-8326333FF51C}" type="presParOf" srcId="{9846034E-0F0A-4BEA-A3D2-3101765DDCAE}" destId="{D7C87F15-B2AA-4273-815F-6B7B75D2BCC6}" srcOrd="1" destOrd="0" presId="urn:microsoft.com/office/officeart/2005/8/layout/process4"/>
    <dgm:cxn modelId="{4B3AA52E-8C11-44F9-9354-6052B9E533E1}" type="presParOf" srcId="{9846034E-0F0A-4BEA-A3D2-3101765DDCAE}" destId="{02BD138F-551E-4A99-9E22-B9E521437641}" srcOrd="2" destOrd="0" presId="urn:microsoft.com/office/officeart/2005/8/layout/process4"/>
    <dgm:cxn modelId="{BF142696-FD74-4CF7-9DC3-6BDB83715684}" type="presParOf" srcId="{02BD138F-551E-4A99-9E22-B9E521437641}" destId="{417EE8FA-C92B-4E9F-AF5A-A362A898871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64020A-3619-4AE0-B76C-68380D4C0031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2C87F99-078D-49C5-AC4E-2C0F95915347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60</a:t>
          </a:r>
          <a:r>
            <a:rPr lang="uk-UA" sz="2800" b="1" dirty="0" smtClean="0">
              <a:latin typeface="Georgia" panose="02040502050405020303" pitchFamily="18" charset="0"/>
            </a:rPr>
            <a:t> </a:t>
          </a:r>
          <a:r>
            <a:rPr lang="uk-UA" sz="2400" b="1" dirty="0" smtClean="0">
              <a:latin typeface="Georgia" panose="02040502050405020303" pitchFamily="18" charset="0"/>
            </a:rPr>
            <a:t>гуртків</a:t>
          </a:r>
          <a:r>
            <a:rPr lang="uk-UA" sz="2800" b="1" dirty="0" smtClean="0">
              <a:latin typeface="Georgia" panose="02040502050405020303" pitchFamily="18" charset="0"/>
            </a:rPr>
            <a:t> </a:t>
          </a:r>
          <a:r>
            <a:rPr lang="uk-UA" sz="2800" b="1" dirty="0" smtClean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rPr>
            <a:t>1020</a:t>
          </a:r>
          <a:r>
            <a:rPr lang="uk-UA" sz="2800" b="1" dirty="0" smtClean="0">
              <a:latin typeface="Georgia" panose="02040502050405020303" pitchFamily="18" charset="0"/>
            </a:rPr>
            <a:t> </a:t>
          </a:r>
          <a:r>
            <a:rPr lang="uk-UA" sz="2000" b="1" dirty="0" smtClean="0">
              <a:latin typeface="Georgia" panose="02040502050405020303" pitchFamily="18" charset="0"/>
            </a:rPr>
            <a:t>юннатів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C6A13F87-797D-4A73-8E48-7C552B718E64}" type="parTrans" cxnId="{7B42908B-1516-4FEB-ABB3-EF32E1D96A23}">
      <dgm:prSet/>
      <dgm:spPr/>
      <dgm:t>
        <a:bodyPr/>
        <a:lstStyle/>
        <a:p>
          <a:endParaRPr lang="ru-RU"/>
        </a:p>
      </dgm:t>
    </dgm:pt>
    <dgm:pt modelId="{268E99F6-E8A1-4FED-9FEC-F32997454C39}" type="sibTrans" cxnId="{7B42908B-1516-4FEB-ABB3-EF32E1D96A23}">
      <dgm:prSet/>
      <dgm:spPr/>
      <dgm:t>
        <a:bodyPr/>
        <a:lstStyle/>
        <a:p>
          <a:endParaRPr lang="ru-RU"/>
        </a:p>
      </dgm:t>
    </dgm:pt>
    <dgm:pt modelId="{8941E065-5EC7-444F-AFDA-EF6D7E5DF896}">
      <dgm:prSet phldrT="[Текст]" custT="1"/>
      <dgm:spPr/>
      <dgm:t>
        <a:bodyPr/>
        <a:lstStyle/>
        <a:p>
          <a:r>
            <a:rPr lang="uk-UA" sz="1400" b="1" dirty="0" smtClean="0">
              <a:latin typeface="Georgia" panose="02040502050405020303" pitchFamily="18" charset="0"/>
            </a:rPr>
            <a:t>Юні лісівники </a:t>
          </a:r>
          <a:endParaRPr lang="ru-RU" sz="1400" b="1" dirty="0">
            <a:latin typeface="Georgia" panose="02040502050405020303" pitchFamily="18" charset="0"/>
          </a:endParaRPr>
        </a:p>
      </dgm:t>
    </dgm:pt>
    <dgm:pt modelId="{D263E613-43D6-4205-9798-A51156AAC189}" type="parTrans" cxnId="{7A41A81C-C772-4215-B08E-994BFBCD1EAB}">
      <dgm:prSet/>
      <dgm:spPr/>
      <dgm:t>
        <a:bodyPr/>
        <a:lstStyle/>
        <a:p>
          <a:endParaRPr lang="ru-RU"/>
        </a:p>
      </dgm:t>
    </dgm:pt>
    <dgm:pt modelId="{CB67BF5D-5874-4A42-8B96-87D1E3F91678}" type="sibTrans" cxnId="{7A41A81C-C772-4215-B08E-994BFBCD1EAB}">
      <dgm:prSet/>
      <dgm:spPr/>
      <dgm:t>
        <a:bodyPr/>
        <a:lstStyle/>
        <a:p>
          <a:endParaRPr lang="ru-RU"/>
        </a:p>
      </dgm:t>
    </dgm:pt>
    <dgm:pt modelId="{95AA1FA8-D85B-4503-BC7C-EA91B939D9F0}">
      <dgm:prSet phldrT="[Текст]" custT="1"/>
      <dgm:spPr/>
      <dgm:t>
        <a:bodyPr/>
        <a:lstStyle/>
        <a:p>
          <a:r>
            <a:rPr lang="uk-UA" sz="1400" b="1" dirty="0" smtClean="0">
              <a:latin typeface="Georgia" panose="02040502050405020303" pitchFamily="18" charset="0"/>
            </a:rPr>
            <a:t>Основи екологічної біохімії</a:t>
          </a:r>
          <a:endParaRPr lang="ru-RU" sz="1400" b="1" dirty="0">
            <a:latin typeface="Georgia" panose="02040502050405020303" pitchFamily="18" charset="0"/>
          </a:endParaRPr>
        </a:p>
      </dgm:t>
    </dgm:pt>
    <dgm:pt modelId="{9C0793CD-4ECC-4439-A5DA-99AA75CE6E79}" type="parTrans" cxnId="{A9B87214-425B-4C05-A762-9E6C1DAFEB69}">
      <dgm:prSet/>
      <dgm:spPr/>
      <dgm:t>
        <a:bodyPr/>
        <a:lstStyle/>
        <a:p>
          <a:endParaRPr lang="ru-RU"/>
        </a:p>
      </dgm:t>
    </dgm:pt>
    <dgm:pt modelId="{60D43593-4B46-4FAF-813B-040F0D758602}" type="sibTrans" cxnId="{A9B87214-425B-4C05-A762-9E6C1DAFEB69}">
      <dgm:prSet/>
      <dgm:spPr/>
      <dgm:t>
        <a:bodyPr/>
        <a:lstStyle/>
        <a:p>
          <a:endParaRPr lang="ru-RU"/>
        </a:p>
      </dgm:t>
    </dgm:pt>
    <dgm:pt modelId="{492E3D66-E42D-464D-89B4-86ADD188866B}">
      <dgm:prSet phldrT="[Текст]" custT="1"/>
      <dgm:spPr/>
      <dgm:t>
        <a:bodyPr/>
        <a:lstStyle/>
        <a:p>
          <a:r>
            <a:rPr lang="uk-UA" sz="1400" b="1" dirty="0" smtClean="0">
              <a:latin typeface="Georgia" panose="02040502050405020303" pitchFamily="18" charset="0"/>
            </a:rPr>
            <a:t>Юні орнітологи</a:t>
          </a:r>
          <a:endParaRPr lang="ru-RU" sz="1400" b="1" dirty="0">
            <a:latin typeface="Georgia" panose="02040502050405020303" pitchFamily="18" charset="0"/>
          </a:endParaRPr>
        </a:p>
      </dgm:t>
    </dgm:pt>
    <dgm:pt modelId="{01B727BC-8C62-47AE-A7C8-BC107060CDE4}" type="parTrans" cxnId="{D4748BE5-BBE7-4C95-A645-9A2C1B0CA12E}">
      <dgm:prSet/>
      <dgm:spPr/>
      <dgm:t>
        <a:bodyPr/>
        <a:lstStyle/>
        <a:p>
          <a:endParaRPr lang="ru-RU"/>
        </a:p>
      </dgm:t>
    </dgm:pt>
    <dgm:pt modelId="{D263ACF8-03C1-4B4A-A610-F6CEE2DC792D}" type="sibTrans" cxnId="{D4748BE5-BBE7-4C95-A645-9A2C1B0CA12E}">
      <dgm:prSet/>
      <dgm:spPr/>
      <dgm:t>
        <a:bodyPr/>
        <a:lstStyle/>
        <a:p>
          <a:endParaRPr lang="ru-RU"/>
        </a:p>
      </dgm:t>
    </dgm:pt>
    <dgm:pt modelId="{1923F9EF-6204-46CB-8032-95A89088E83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uk-UA" sz="1400" b="1" dirty="0" smtClean="0">
              <a:latin typeface="Georgia" panose="02040502050405020303" pitchFamily="18" charset="0"/>
            </a:rPr>
            <a:t>Юні </a:t>
          </a:r>
          <a:r>
            <a:rPr lang="uk-UA" sz="1400" b="1" dirty="0" err="1" smtClean="0">
              <a:latin typeface="Georgia" panose="02040502050405020303" pitchFamily="18" charset="0"/>
            </a:rPr>
            <a:t>валеологи</a:t>
          </a:r>
          <a:endParaRPr lang="ru-RU" sz="1400" b="1" dirty="0">
            <a:latin typeface="Georgia" panose="02040502050405020303" pitchFamily="18" charset="0"/>
          </a:endParaRPr>
        </a:p>
      </dgm:t>
    </dgm:pt>
    <dgm:pt modelId="{5F5047F9-96C4-4E9C-A284-37D213D9E9AD}" type="parTrans" cxnId="{1B477DBA-E154-455F-A49B-535B95D6940D}">
      <dgm:prSet/>
      <dgm:spPr/>
      <dgm:t>
        <a:bodyPr/>
        <a:lstStyle/>
        <a:p>
          <a:endParaRPr lang="ru-RU"/>
        </a:p>
      </dgm:t>
    </dgm:pt>
    <dgm:pt modelId="{80A5B2D4-69DE-4AD7-BC62-9308683B0802}" type="sibTrans" cxnId="{1B477DBA-E154-455F-A49B-535B95D6940D}">
      <dgm:prSet/>
      <dgm:spPr/>
      <dgm:t>
        <a:bodyPr/>
        <a:lstStyle/>
        <a:p>
          <a:endParaRPr lang="ru-RU"/>
        </a:p>
      </dgm:t>
    </dgm:pt>
    <dgm:pt modelId="{823C8784-4F59-4857-9EF1-7881BD087BA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1400" b="1" dirty="0" smtClean="0">
              <a:latin typeface="Georgia" panose="02040502050405020303" pitchFamily="18" charset="0"/>
            </a:rPr>
            <a:t>Природа рідного краю</a:t>
          </a:r>
          <a:endParaRPr lang="ru-RU" sz="1400" b="1" dirty="0">
            <a:latin typeface="Georgia" panose="02040502050405020303" pitchFamily="18" charset="0"/>
          </a:endParaRPr>
        </a:p>
      </dgm:t>
    </dgm:pt>
    <dgm:pt modelId="{6250D3EA-1FD1-4AA8-99C0-6DB5019A2C3C}" type="parTrans" cxnId="{197E54ED-3003-488B-832C-2BD97918B61C}">
      <dgm:prSet/>
      <dgm:spPr/>
      <dgm:t>
        <a:bodyPr/>
        <a:lstStyle/>
        <a:p>
          <a:endParaRPr lang="ru-RU"/>
        </a:p>
      </dgm:t>
    </dgm:pt>
    <dgm:pt modelId="{5B0AC6AE-3300-4718-BB84-454B8EAE279E}" type="sibTrans" cxnId="{197E54ED-3003-488B-832C-2BD97918B61C}">
      <dgm:prSet/>
      <dgm:spPr/>
      <dgm:t>
        <a:bodyPr/>
        <a:lstStyle/>
        <a:p>
          <a:endParaRPr lang="ru-RU"/>
        </a:p>
      </dgm:t>
    </dgm:pt>
    <dgm:pt modelId="{B97EFA7D-C5C0-4D14-B94D-E69236F248A9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uk-UA" sz="1400" b="1" dirty="0" smtClean="0">
              <a:latin typeface="Georgia" panose="02040502050405020303" pitchFamily="18" charset="0"/>
            </a:rPr>
            <a:t>Юні акваріумісти</a:t>
          </a:r>
          <a:endParaRPr lang="ru-RU" sz="1400" b="1" dirty="0">
            <a:latin typeface="Georgia" panose="02040502050405020303" pitchFamily="18" charset="0"/>
          </a:endParaRPr>
        </a:p>
      </dgm:t>
    </dgm:pt>
    <dgm:pt modelId="{E2B9E9E5-5DF3-4313-A8A4-CE0D2593DBE1}" type="parTrans" cxnId="{BEDE1D95-7B61-4D45-B436-662B61CD91C9}">
      <dgm:prSet/>
      <dgm:spPr/>
      <dgm:t>
        <a:bodyPr/>
        <a:lstStyle/>
        <a:p>
          <a:endParaRPr lang="ru-RU"/>
        </a:p>
      </dgm:t>
    </dgm:pt>
    <dgm:pt modelId="{4375D81C-CA4C-4B90-840C-9979DD23E0D9}" type="sibTrans" cxnId="{BEDE1D95-7B61-4D45-B436-662B61CD91C9}">
      <dgm:prSet/>
      <dgm:spPr/>
      <dgm:t>
        <a:bodyPr/>
        <a:lstStyle/>
        <a:p>
          <a:endParaRPr lang="ru-RU"/>
        </a:p>
      </dgm:t>
    </dgm:pt>
    <dgm:pt modelId="{ED9BD410-BA20-44D6-A357-B7EC61479C2E}">
      <dgm:prSet phldrT="[Текст]" custT="1"/>
      <dgm:spPr>
        <a:solidFill>
          <a:srgbClr val="DD93CD"/>
        </a:solidFill>
      </dgm:spPr>
      <dgm:t>
        <a:bodyPr/>
        <a:lstStyle/>
        <a:p>
          <a:r>
            <a:rPr lang="uk-UA" sz="13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Юні друзі природи </a:t>
          </a:r>
          <a:endParaRPr lang="ru-RU" sz="1300" b="1" dirty="0">
            <a:solidFill>
              <a:schemeClr val="accent6">
                <a:lumMod val="75000"/>
              </a:schemeClr>
            </a:solidFill>
            <a:latin typeface="Georgia" panose="02040502050405020303" pitchFamily="18" charset="0"/>
          </a:endParaRPr>
        </a:p>
      </dgm:t>
    </dgm:pt>
    <dgm:pt modelId="{BD7A6998-36E1-424E-914E-CAFA7E5795B6}" type="parTrans" cxnId="{A61D6071-E5A1-46FC-A4CC-1C8D1C61E001}">
      <dgm:prSet/>
      <dgm:spPr/>
      <dgm:t>
        <a:bodyPr/>
        <a:lstStyle/>
        <a:p>
          <a:endParaRPr lang="ru-RU"/>
        </a:p>
      </dgm:t>
    </dgm:pt>
    <dgm:pt modelId="{E7F390B6-DB5E-4721-B4D2-FBD65B83DF77}" type="sibTrans" cxnId="{A61D6071-E5A1-46FC-A4CC-1C8D1C61E001}">
      <dgm:prSet/>
      <dgm:spPr/>
      <dgm:t>
        <a:bodyPr/>
        <a:lstStyle/>
        <a:p>
          <a:endParaRPr lang="ru-RU"/>
        </a:p>
      </dgm:t>
    </dgm:pt>
    <dgm:pt modelId="{C31C9CEB-0661-426F-86AC-821BD097B2C5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sz="15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Юні квітникарі</a:t>
          </a:r>
          <a:endParaRPr lang="ru-RU" sz="1500" b="1" dirty="0">
            <a:solidFill>
              <a:schemeClr val="accent6">
                <a:lumMod val="75000"/>
              </a:schemeClr>
            </a:solidFill>
            <a:latin typeface="Georgia" panose="02040502050405020303" pitchFamily="18" charset="0"/>
          </a:endParaRPr>
        </a:p>
      </dgm:t>
    </dgm:pt>
    <dgm:pt modelId="{A3F4D456-9A73-4E5E-A60D-9573CAFFB3F0}" type="parTrans" cxnId="{27E0ED6C-73E3-4716-A98A-EA42980706E3}">
      <dgm:prSet/>
      <dgm:spPr/>
      <dgm:t>
        <a:bodyPr/>
        <a:lstStyle/>
        <a:p>
          <a:endParaRPr lang="ru-RU"/>
        </a:p>
      </dgm:t>
    </dgm:pt>
    <dgm:pt modelId="{F571FF8E-4444-4AC6-ADD8-A10DB699C761}" type="sibTrans" cxnId="{27E0ED6C-73E3-4716-A98A-EA42980706E3}">
      <dgm:prSet/>
      <dgm:spPr/>
      <dgm:t>
        <a:bodyPr/>
        <a:lstStyle/>
        <a:p>
          <a:endParaRPr lang="ru-RU"/>
        </a:p>
      </dgm:t>
    </dgm:pt>
    <dgm:pt modelId="{29A2D6CC-FF48-441B-A2F4-ECD93C2531B0}">
      <dgm:prSet phldrT="[Текст]" custT="1"/>
      <dgm:spPr/>
      <dgm:t>
        <a:bodyPr/>
        <a:lstStyle/>
        <a:p>
          <a:r>
            <a:rPr lang="uk-UA" sz="1400" b="1" dirty="0" smtClean="0">
              <a:latin typeface="Georgia" panose="02040502050405020303" pitchFamily="18" charset="0"/>
            </a:rPr>
            <a:t>Юний дослідник</a:t>
          </a:r>
          <a:endParaRPr lang="ru-RU" sz="1400" b="1" dirty="0">
            <a:latin typeface="Georgia" panose="02040502050405020303" pitchFamily="18" charset="0"/>
          </a:endParaRPr>
        </a:p>
      </dgm:t>
    </dgm:pt>
    <dgm:pt modelId="{90CCBA5D-3B38-41C5-A07F-57C11B324EB8}" type="parTrans" cxnId="{C953A9D3-8AB4-4676-97F7-873D28F0974B}">
      <dgm:prSet/>
      <dgm:spPr/>
      <dgm:t>
        <a:bodyPr/>
        <a:lstStyle/>
        <a:p>
          <a:endParaRPr lang="ru-RU"/>
        </a:p>
      </dgm:t>
    </dgm:pt>
    <dgm:pt modelId="{78694DE6-75EF-4DFE-B54C-CB42396D95DF}" type="sibTrans" cxnId="{C953A9D3-8AB4-4676-97F7-873D28F0974B}">
      <dgm:prSet/>
      <dgm:spPr/>
      <dgm:t>
        <a:bodyPr/>
        <a:lstStyle/>
        <a:p>
          <a:endParaRPr lang="ru-RU"/>
        </a:p>
      </dgm:t>
    </dgm:pt>
    <dgm:pt modelId="{B683F41A-07B8-4BDE-9EF4-431B2FA06B66}">
      <dgm:prSet custT="1"/>
      <dgm:spPr>
        <a:solidFill>
          <a:srgbClr val="6A8BE8"/>
        </a:solidFill>
      </dgm:spPr>
      <dgm:t>
        <a:bodyPr/>
        <a:lstStyle/>
        <a:p>
          <a:r>
            <a:rPr lang="uk-UA" sz="1400" b="1" dirty="0" smtClean="0">
              <a:latin typeface="Georgia" panose="02040502050405020303" pitchFamily="18" charset="0"/>
            </a:rPr>
            <a:t>Лікарські рослини</a:t>
          </a:r>
          <a:endParaRPr lang="ru-RU" sz="1400" b="1" dirty="0">
            <a:latin typeface="Georgia" panose="02040502050405020303" pitchFamily="18" charset="0"/>
          </a:endParaRPr>
        </a:p>
      </dgm:t>
    </dgm:pt>
    <dgm:pt modelId="{066B0DC6-E29F-47F6-9525-DE9CDA647BC5}" type="parTrans" cxnId="{305D48EC-1224-4F12-A561-72A8AD4E528D}">
      <dgm:prSet/>
      <dgm:spPr/>
      <dgm:t>
        <a:bodyPr/>
        <a:lstStyle/>
        <a:p>
          <a:endParaRPr lang="ru-RU"/>
        </a:p>
      </dgm:t>
    </dgm:pt>
    <dgm:pt modelId="{A391EAB4-CC06-4FA5-A004-887F2F7CA815}" type="sibTrans" cxnId="{305D48EC-1224-4F12-A561-72A8AD4E528D}">
      <dgm:prSet/>
      <dgm:spPr/>
      <dgm:t>
        <a:bodyPr/>
        <a:lstStyle/>
        <a:p>
          <a:endParaRPr lang="ru-RU"/>
        </a:p>
      </dgm:t>
    </dgm:pt>
    <dgm:pt modelId="{CBBE93AA-256E-471F-9FA9-AE04BB71BD5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FFFF00"/>
              </a:solidFill>
              <a:latin typeface="Georgia" panose="02040502050405020303" pitchFamily="18" charset="0"/>
            </a:rPr>
            <a:t>Юні </a:t>
          </a:r>
          <a:r>
            <a:rPr lang="uk-UA" sz="1400" b="1" dirty="0" err="1" smtClean="0">
              <a:solidFill>
                <a:srgbClr val="FFFF00"/>
              </a:solidFill>
              <a:latin typeface="Georgia" panose="02040502050405020303" pitchFamily="18" charset="0"/>
            </a:rPr>
            <a:t>фотонату</a:t>
          </a:r>
          <a:r>
            <a:rPr lang="uk-UA" sz="1400" b="1" dirty="0" smtClean="0">
              <a:solidFill>
                <a:srgbClr val="FFFF00"/>
              </a:solidFill>
              <a:latin typeface="Georgia" panose="02040502050405020303" pitchFamily="18" charset="0"/>
            </a:rPr>
            <a:t> ралісти</a:t>
          </a:r>
          <a:endParaRPr lang="ru-RU" sz="1400" b="1" dirty="0">
            <a:solidFill>
              <a:srgbClr val="FFFF00"/>
            </a:solidFill>
            <a:latin typeface="Georgia" panose="02040502050405020303" pitchFamily="18" charset="0"/>
          </a:endParaRPr>
        </a:p>
      </dgm:t>
    </dgm:pt>
    <dgm:pt modelId="{F6066DAC-F443-495C-AD0F-A9EE0FAF16B7}" type="parTrans" cxnId="{8BCAEC9E-E760-4820-A5EC-82D305C7B83D}">
      <dgm:prSet/>
      <dgm:spPr/>
      <dgm:t>
        <a:bodyPr/>
        <a:lstStyle/>
        <a:p>
          <a:endParaRPr lang="ru-RU"/>
        </a:p>
      </dgm:t>
    </dgm:pt>
    <dgm:pt modelId="{24D0147C-82E9-420B-85A3-D6B85AB64989}" type="sibTrans" cxnId="{8BCAEC9E-E760-4820-A5EC-82D305C7B83D}">
      <dgm:prSet/>
      <dgm:spPr/>
      <dgm:t>
        <a:bodyPr/>
        <a:lstStyle/>
        <a:p>
          <a:endParaRPr lang="ru-RU"/>
        </a:p>
      </dgm:t>
    </dgm:pt>
    <dgm:pt modelId="{235684BC-9DC6-4DD1-93D4-37BE4B7B2DEB}" type="pres">
      <dgm:prSet presAssocID="{DB64020A-3619-4AE0-B76C-68380D4C0031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D411C29-79D3-445F-BBF6-50FF02F14C4C}" type="pres">
      <dgm:prSet presAssocID="{02C87F99-078D-49C5-AC4E-2C0F95915347}" presName="firstNode" presStyleLbl="node1" presStyleIdx="0" presStyleCnt="12" custScaleX="142246" custScaleY="142005" custLinFactNeighborX="-211" custLinFactNeighborY="-10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751C7-A32A-4C23-88E4-EC5BC5E5F835}" type="pres">
      <dgm:prSet presAssocID="{268E99F6-E8A1-4FED-9FEC-F32997454C39}" presName="sibTrans" presStyleLbl="sibTrans2D1" presStyleIdx="0" presStyleCnt="11"/>
      <dgm:spPr/>
      <dgm:t>
        <a:bodyPr/>
        <a:lstStyle/>
        <a:p>
          <a:endParaRPr lang="ru-RU"/>
        </a:p>
      </dgm:t>
    </dgm:pt>
    <dgm:pt modelId="{542BF44C-C957-42C0-84CC-2EDBCC8495C2}" type="pres">
      <dgm:prSet presAssocID="{29A2D6CC-FF48-441B-A2F4-ECD93C2531B0}" presName="middleNode" presStyleCnt="0"/>
      <dgm:spPr/>
    </dgm:pt>
    <dgm:pt modelId="{22674AA1-93CD-4977-8E25-A56D4432DB9B}" type="pres">
      <dgm:prSet presAssocID="{29A2D6CC-FF48-441B-A2F4-ECD93C2531B0}" presName="padding" presStyleLbl="node1" presStyleIdx="0" presStyleCnt="12"/>
      <dgm:spPr/>
    </dgm:pt>
    <dgm:pt modelId="{BE820FBD-9CC4-478D-A972-7408F847FD58}" type="pres">
      <dgm:prSet presAssocID="{29A2D6CC-FF48-441B-A2F4-ECD93C2531B0}" presName="shape" presStyleLbl="node1" presStyleIdx="1" presStyleCnt="12" custScaleX="176742" custScaleY="110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C9B1-E320-4C79-BD60-BAF25638A8F1}" type="pres">
      <dgm:prSet presAssocID="{78694DE6-75EF-4DFE-B54C-CB42396D95DF}" presName="sibTrans" presStyleLbl="sibTrans2D1" presStyleIdx="1" presStyleCnt="11"/>
      <dgm:spPr/>
      <dgm:t>
        <a:bodyPr/>
        <a:lstStyle/>
        <a:p>
          <a:endParaRPr lang="ru-RU"/>
        </a:p>
      </dgm:t>
    </dgm:pt>
    <dgm:pt modelId="{CBBBDB3B-9A4C-48F5-91C7-95043E16D891}" type="pres">
      <dgm:prSet presAssocID="{8941E065-5EC7-444F-AFDA-EF6D7E5DF896}" presName="middleNode" presStyleCnt="0"/>
      <dgm:spPr/>
    </dgm:pt>
    <dgm:pt modelId="{34050C91-1E1D-4061-93A1-01AC2C5DBC7F}" type="pres">
      <dgm:prSet presAssocID="{8941E065-5EC7-444F-AFDA-EF6D7E5DF896}" presName="padding" presStyleLbl="node1" presStyleIdx="1" presStyleCnt="12"/>
      <dgm:spPr/>
    </dgm:pt>
    <dgm:pt modelId="{E19D0A7C-4D5B-4AB3-8C74-C629D4F2FF88}" type="pres">
      <dgm:prSet presAssocID="{8941E065-5EC7-444F-AFDA-EF6D7E5DF896}" presName="shape" presStyleLbl="node1" presStyleIdx="2" presStyleCnt="12" custScaleX="176742" custScaleY="11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95AC2-B5CD-4E3E-B3FA-6F842ABD6914}" type="pres">
      <dgm:prSet presAssocID="{CB67BF5D-5874-4A42-8B96-87D1E3F91678}" presName="sibTrans" presStyleLbl="sibTrans2D1" presStyleIdx="2" presStyleCnt="11"/>
      <dgm:spPr/>
      <dgm:t>
        <a:bodyPr/>
        <a:lstStyle/>
        <a:p>
          <a:endParaRPr lang="ru-RU"/>
        </a:p>
      </dgm:t>
    </dgm:pt>
    <dgm:pt modelId="{E1E485A9-76CA-4F2B-BB1A-5A5A68E261B5}" type="pres">
      <dgm:prSet presAssocID="{95AA1FA8-D85B-4503-BC7C-EA91B939D9F0}" presName="middleNode" presStyleCnt="0"/>
      <dgm:spPr/>
    </dgm:pt>
    <dgm:pt modelId="{88753E03-EA85-46FD-9B69-946B88F679E2}" type="pres">
      <dgm:prSet presAssocID="{95AA1FA8-D85B-4503-BC7C-EA91B939D9F0}" presName="padding" presStyleLbl="node1" presStyleIdx="2" presStyleCnt="12"/>
      <dgm:spPr/>
    </dgm:pt>
    <dgm:pt modelId="{398E8F80-864F-455C-93C9-9427BCD7DA3E}" type="pres">
      <dgm:prSet presAssocID="{95AA1FA8-D85B-4503-BC7C-EA91B939D9F0}" presName="shape" presStyleLbl="node1" presStyleIdx="3" presStyleCnt="12" custScaleX="197073" custScaleY="119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542FA-3AF3-421D-80C9-54697D06B90A}" type="pres">
      <dgm:prSet presAssocID="{60D43593-4B46-4FAF-813B-040F0D758602}" presName="sibTrans" presStyleLbl="sibTrans2D1" presStyleIdx="3" presStyleCnt="11"/>
      <dgm:spPr/>
      <dgm:t>
        <a:bodyPr/>
        <a:lstStyle/>
        <a:p>
          <a:endParaRPr lang="ru-RU"/>
        </a:p>
      </dgm:t>
    </dgm:pt>
    <dgm:pt modelId="{A186ABFB-2870-4A7A-9127-EFC0C514A9D1}" type="pres">
      <dgm:prSet presAssocID="{492E3D66-E42D-464D-89B4-86ADD188866B}" presName="middleNode" presStyleCnt="0"/>
      <dgm:spPr/>
    </dgm:pt>
    <dgm:pt modelId="{F8FD1679-CDC9-4996-A062-A02CB3895FAA}" type="pres">
      <dgm:prSet presAssocID="{492E3D66-E42D-464D-89B4-86ADD188866B}" presName="padding" presStyleLbl="node1" presStyleIdx="3" presStyleCnt="12"/>
      <dgm:spPr/>
    </dgm:pt>
    <dgm:pt modelId="{7B16DFB0-D85D-4804-8072-F8D6D67DF4F1}" type="pres">
      <dgm:prSet presAssocID="{492E3D66-E42D-464D-89B4-86ADD188866B}" presName="shape" presStyleLbl="node1" presStyleIdx="4" presStyleCnt="12" custScaleX="187136" custScaleY="110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8BEF3-E712-464C-A000-28D9381C39F7}" type="pres">
      <dgm:prSet presAssocID="{D263ACF8-03C1-4B4A-A610-F6CEE2DC792D}" presName="sibTrans" presStyleLbl="sibTrans2D1" presStyleIdx="4" presStyleCnt="11"/>
      <dgm:spPr/>
      <dgm:t>
        <a:bodyPr/>
        <a:lstStyle/>
        <a:p>
          <a:endParaRPr lang="ru-RU"/>
        </a:p>
      </dgm:t>
    </dgm:pt>
    <dgm:pt modelId="{A49ACFB8-F3D8-46A7-97D7-84ABF8A6495D}" type="pres">
      <dgm:prSet presAssocID="{1923F9EF-6204-46CB-8032-95A89088E839}" presName="middleNode" presStyleCnt="0"/>
      <dgm:spPr/>
    </dgm:pt>
    <dgm:pt modelId="{23D611A2-6F3D-4829-B6AF-8FFBFA04E777}" type="pres">
      <dgm:prSet presAssocID="{1923F9EF-6204-46CB-8032-95A89088E839}" presName="padding" presStyleLbl="node1" presStyleIdx="4" presStyleCnt="12"/>
      <dgm:spPr/>
    </dgm:pt>
    <dgm:pt modelId="{28C24E5F-0799-4855-8479-2794EA4ACADA}" type="pres">
      <dgm:prSet presAssocID="{1923F9EF-6204-46CB-8032-95A89088E839}" presName="shape" presStyleLbl="node1" presStyleIdx="5" presStyleCnt="12" custScaleX="187932" custScaleY="105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C4655-69EA-46F3-B285-6ADBCF720FDE}" type="pres">
      <dgm:prSet presAssocID="{80A5B2D4-69DE-4AD7-BC62-9308683B0802}" presName="sibTrans" presStyleLbl="sibTrans2D1" presStyleIdx="5" presStyleCnt="11" custLinFactNeighborX="-41191"/>
      <dgm:spPr/>
      <dgm:t>
        <a:bodyPr/>
        <a:lstStyle/>
        <a:p>
          <a:endParaRPr lang="ru-RU"/>
        </a:p>
      </dgm:t>
    </dgm:pt>
    <dgm:pt modelId="{4844A33C-3D6C-4B45-80DB-895C414330C5}" type="pres">
      <dgm:prSet presAssocID="{823C8784-4F59-4857-9EF1-7881BD087BA1}" presName="middleNode" presStyleCnt="0"/>
      <dgm:spPr/>
    </dgm:pt>
    <dgm:pt modelId="{989599DF-1E21-440D-BE55-65C28CC532F9}" type="pres">
      <dgm:prSet presAssocID="{823C8784-4F59-4857-9EF1-7881BD087BA1}" presName="padding" presStyleLbl="node1" presStyleIdx="5" presStyleCnt="12"/>
      <dgm:spPr/>
    </dgm:pt>
    <dgm:pt modelId="{14DD7541-A4BA-4705-A6BA-40F18700AD51}" type="pres">
      <dgm:prSet presAssocID="{823C8784-4F59-4857-9EF1-7881BD087BA1}" presName="shape" presStyleLbl="node1" presStyleIdx="6" presStyleCnt="12" custScaleX="187299" custScaleY="112682" custLinFactNeighborX="-23468" custLinFactNeighborY="2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A3322-3B1D-42D4-AA7B-EBE69CEF58BF}" type="pres">
      <dgm:prSet presAssocID="{5B0AC6AE-3300-4718-BB84-454B8EAE279E}" presName="sibTrans" presStyleLbl="sibTrans2D1" presStyleIdx="6" presStyleCnt="11"/>
      <dgm:spPr/>
      <dgm:t>
        <a:bodyPr/>
        <a:lstStyle/>
        <a:p>
          <a:endParaRPr lang="ru-RU"/>
        </a:p>
      </dgm:t>
    </dgm:pt>
    <dgm:pt modelId="{4B7BBD17-9DFC-486A-BB56-F73EB62DDE46}" type="pres">
      <dgm:prSet presAssocID="{B97EFA7D-C5C0-4D14-B94D-E69236F248A9}" presName="middleNode" presStyleCnt="0"/>
      <dgm:spPr/>
    </dgm:pt>
    <dgm:pt modelId="{76A621EC-8EE3-4AB4-8CB7-45C428C0D6F3}" type="pres">
      <dgm:prSet presAssocID="{B97EFA7D-C5C0-4D14-B94D-E69236F248A9}" presName="padding" presStyleLbl="node1" presStyleIdx="6" presStyleCnt="12"/>
      <dgm:spPr/>
    </dgm:pt>
    <dgm:pt modelId="{583BFBC7-E52D-4E74-811D-2D05FF994CD2}" type="pres">
      <dgm:prSet presAssocID="{B97EFA7D-C5C0-4D14-B94D-E69236F248A9}" presName="shape" presStyleLbl="node1" presStyleIdx="7" presStyleCnt="12" custScaleX="224753" custScaleY="127324" custLinFactNeighborX="-28371" custLinFactNeighborY="-7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E44D6-F806-4F08-A3B4-BA664886DEA8}" type="pres">
      <dgm:prSet presAssocID="{4375D81C-CA4C-4B90-840C-9979DD23E0D9}" presName="sibTrans" presStyleLbl="sibTrans2D1" presStyleIdx="7" presStyleCnt="11"/>
      <dgm:spPr/>
      <dgm:t>
        <a:bodyPr/>
        <a:lstStyle/>
        <a:p>
          <a:endParaRPr lang="ru-RU"/>
        </a:p>
      </dgm:t>
    </dgm:pt>
    <dgm:pt modelId="{67A00329-DDC5-445E-99AF-7BEE7F29BDCB}" type="pres">
      <dgm:prSet presAssocID="{C31C9CEB-0661-426F-86AC-821BD097B2C5}" presName="middleNode" presStyleCnt="0"/>
      <dgm:spPr/>
    </dgm:pt>
    <dgm:pt modelId="{53E75F86-3D90-4A28-8B48-C5FA7507EF7C}" type="pres">
      <dgm:prSet presAssocID="{C31C9CEB-0661-426F-86AC-821BD097B2C5}" presName="padding" presStyleLbl="node1" presStyleIdx="7" presStyleCnt="12"/>
      <dgm:spPr/>
    </dgm:pt>
    <dgm:pt modelId="{7922633D-5AD2-4AF3-9679-2D2B22EA681F}" type="pres">
      <dgm:prSet presAssocID="{C31C9CEB-0661-426F-86AC-821BD097B2C5}" presName="shape" presStyleLbl="node1" presStyleIdx="8" presStyleCnt="12" custScaleX="206419" custScaleY="130330" custLinFactNeighborX="-32293" custLinFactNeighborY="-13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60443-AEEF-4C49-A61E-670FA683CB87}" type="pres">
      <dgm:prSet presAssocID="{F571FF8E-4444-4AC6-ADD8-A10DB699C761}" presName="sibTrans" presStyleLbl="sibTrans2D1" presStyleIdx="8" presStyleCnt="11" custLinFactNeighborX="-30676"/>
      <dgm:spPr/>
      <dgm:t>
        <a:bodyPr/>
        <a:lstStyle/>
        <a:p>
          <a:endParaRPr lang="ru-RU"/>
        </a:p>
      </dgm:t>
    </dgm:pt>
    <dgm:pt modelId="{FA2196AD-434C-4F68-9C6A-20F711CF8BF2}" type="pres">
      <dgm:prSet presAssocID="{ED9BD410-BA20-44D6-A357-B7EC61479C2E}" presName="middleNode" presStyleCnt="0"/>
      <dgm:spPr/>
    </dgm:pt>
    <dgm:pt modelId="{951D6DE8-DA40-4A03-8126-8068697FC65B}" type="pres">
      <dgm:prSet presAssocID="{ED9BD410-BA20-44D6-A357-B7EC61479C2E}" presName="padding" presStyleLbl="node1" presStyleIdx="8" presStyleCnt="12"/>
      <dgm:spPr/>
    </dgm:pt>
    <dgm:pt modelId="{A15C9B20-8317-4EF2-AC89-11A0917B0674}" type="pres">
      <dgm:prSet presAssocID="{ED9BD410-BA20-44D6-A357-B7EC61479C2E}" presName="shape" presStyleLbl="node1" presStyleIdx="9" presStyleCnt="12" custScaleX="185794" custScaleY="125794" custLinFactNeighborX="-41981" custLinFactNeighborY="-3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87733-4847-4FF8-828F-76155FA04531}" type="pres">
      <dgm:prSet presAssocID="{E7F390B6-DB5E-4721-B4D2-FBD65B83DF77}" presName="sibTrans" presStyleLbl="sibTrans2D1" presStyleIdx="9" presStyleCnt="11" custAng="264280" custLinFactNeighborX="15149"/>
      <dgm:spPr/>
      <dgm:t>
        <a:bodyPr/>
        <a:lstStyle/>
        <a:p>
          <a:endParaRPr lang="ru-RU"/>
        </a:p>
      </dgm:t>
    </dgm:pt>
    <dgm:pt modelId="{B55FEEA2-D4AA-4B50-BC2E-6C685CD9FC3A}" type="pres">
      <dgm:prSet presAssocID="{B683F41A-07B8-4BDE-9EF4-431B2FA06B66}" presName="middleNode" presStyleCnt="0"/>
      <dgm:spPr/>
    </dgm:pt>
    <dgm:pt modelId="{90EB8E5F-5362-41F5-A2B7-BCF20CD197AB}" type="pres">
      <dgm:prSet presAssocID="{B683F41A-07B8-4BDE-9EF4-431B2FA06B66}" presName="padding" presStyleLbl="node1" presStyleIdx="9" presStyleCnt="12"/>
      <dgm:spPr/>
    </dgm:pt>
    <dgm:pt modelId="{42040AEB-2962-472F-BF25-B11D1FBDD482}" type="pres">
      <dgm:prSet presAssocID="{B683F41A-07B8-4BDE-9EF4-431B2FA06B66}" presName="shape" presStyleLbl="node1" presStyleIdx="10" presStyleCnt="12" custScaleX="184973" custScaleY="124689" custLinFactNeighborX="-56477" custLinFactNeighborY="10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F78CB-84F3-4818-9334-A92B388DCF87}" type="pres">
      <dgm:prSet presAssocID="{A391EAB4-CC06-4FA5-A004-887F2F7CA815}" presName="sibTrans" presStyleLbl="sibTrans2D1" presStyleIdx="10" presStyleCnt="11"/>
      <dgm:spPr/>
      <dgm:t>
        <a:bodyPr/>
        <a:lstStyle/>
        <a:p>
          <a:endParaRPr lang="ru-RU"/>
        </a:p>
      </dgm:t>
    </dgm:pt>
    <dgm:pt modelId="{B7E5F621-2F04-4935-B196-84112524D184}" type="pres">
      <dgm:prSet presAssocID="{CBBE93AA-256E-471F-9FA9-AE04BB71BD5B}" presName="lastNode" presStyleLbl="node1" presStyleIdx="11" presStyleCnt="12" custScaleX="126032" custScaleY="74053" custLinFactNeighborX="-40290" custLinFactNeighborY="-8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C99505-E3C8-4AC0-867E-FE9A072809D4}" type="presOf" srcId="{A391EAB4-CC06-4FA5-A004-887F2F7CA815}" destId="{AB6F78CB-84F3-4818-9334-A92B388DCF87}" srcOrd="0" destOrd="0" presId="urn:microsoft.com/office/officeart/2005/8/layout/bProcess2"/>
    <dgm:cxn modelId="{A61D6071-E5A1-46FC-A4CC-1C8D1C61E001}" srcId="{DB64020A-3619-4AE0-B76C-68380D4C0031}" destId="{ED9BD410-BA20-44D6-A357-B7EC61479C2E}" srcOrd="9" destOrd="0" parTransId="{BD7A6998-36E1-424E-914E-CAFA7E5795B6}" sibTransId="{E7F390B6-DB5E-4721-B4D2-FBD65B83DF77}"/>
    <dgm:cxn modelId="{5E3F748F-7002-4005-810D-42ECD18DB94E}" type="presOf" srcId="{F571FF8E-4444-4AC6-ADD8-A10DB699C761}" destId="{CAB60443-AEEF-4C49-A61E-670FA683CB87}" srcOrd="0" destOrd="0" presId="urn:microsoft.com/office/officeart/2005/8/layout/bProcess2"/>
    <dgm:cxn modelId="{64E32FF5-9C72-416C-B4DA-2BBBABCE2426}" type="presOf" srcId="{CBBE93AA-256E-471F-9FA9-AE04BB71BD5B}" destId="{B7E5F621-2F04-4935-B196-84112524D184}" srcOrd="0" destOrd="0" presId="urn:microsoft.com/office/officeart/2005/8/layout/bProcess2"/>
    <dgm:cxn modelId="{6416F659-61EC-4A75-A581-6B5AE1E3D486}" type="presOf" srcId="{29A2D6CC-FF48-441B-A2F4-ECD93C2531B0}" destId="{BE820FBD-9CC4-478D-A972-7408F847FD58}" srcOrd="0" destOrd="0" presId="urn:microsoft.com/office/officeart/2005/8/layout/bProcess2"/>
    <dgm:cxn modelId="{D4748BE5-BBE7-4C95-A645-9A2C1B0CA12E}" srcId="{DB64020A-3619-4AE0-B76C-68380D4C0031}" destId="{492E3D66-E42D-464D-89B4-86ADD188866B}" srcOrd="4" destOrd="0" parTransId="{01B727BC-8C62-47AE-A7C8-BC107060CDE4}" sibTransId="{D263ACF8-03C1-4B4A-A610-F6CEE2DC792D}"/>
    <dgm:cxn modelId="{C953A9D3-8AB4-4676-97F7-873D28F0974B}" srcId="{DB64020A-3619-4AE0-B76C-68380D4C0031}" destId="{29A2D6CC-FF48-441B-A2F4-ECD93C2531B0}" srcOrd="1" destOrd="0" parTransId="{90CCBA5D-3B38-41C5-A07F-57C11B324EB8}" sibTransId="{78694DE6-75EF-4DFE-B54C-CB42396D95DF}"/>
    <dgm:cxn modelId="{ACE066B6-4996-4A13-9EF4-3C70F1987782}" type="presOf" srcId="{ED9BD410-BA20-44D6-A357-B7EC61479C2E}" destId="{A15C9B20-8317-4EF2-AC89-11A0917B0674}" srcOrd="0" destOrd="0" presId="urn:microsoft.com/office/officeart/2005/8/layout/bProcess2"/>
    <dgm:cxn modelId="{0B5B8600-5448-4E95-B39A-44DFAFFDC29E}" type="presOf" srcId="{8941E065-5EC7-444F-AFDA-EF6D7E5DF896}" destId="{E19D0A7C-4D5B-4AB3-8C74-C629D4F2FF88}" srcOrd="0" destOrd="0" presId="urn:microsoft.com/office/officeart/2005/8/layout/bProcess2"/>
    <dgm:cxn modelId="{A3D14044-38DE-4B57-895B-A18C30DB4621}" type="presOf" srcId="{823C8784-4F59-4857-9EF1-7881BD087BA1}" destId="{14DD7541-A4BA-4705-A6BA-40F18700AD51}" srcOrd="0" destOrd="0" presId="urn:microsoft.com/office/officeart/2005/8/layout/bProcess2"/>
    <dgm:cxn modelId="{D7806B52-4E63-42BF-93A0-3F9F9B4E4FAA}" type="presOf" srcId="{78694DE6-75EF-4DFE-B54C-CB42396D95DF}" destId="{CE03C9B1-E320-4C79-BD60-BAF25638A8F1}" srcOrd="0" destOrd="0" presId="urn:microsoft.com/office/officeart/2005/8/layout/bProcess2"/>
    <dgm:cxn modelId="{305D48EC-1224-4F12-A561-72A8AD4E528D}" srcId="{DB64020A-3619-4AE0-B76C-68380D4C0031}" destId="{B683F41A-07B8-4BDE-9EF4-431B2FA06B66}" srcOrd="10" destOrd="0" parTransId="{066B0DC6-E29F-47F6-9525-DE9CDA647BC5}" sibTransId="{A391EAB4-CC06-4FA5-A004-887F2F7CA815}"/>
    <dgm:cxn modelId="{1B477DBA-E154-455F-A49B-535B95D6940D}" srcId="{DB64020A-3619-4AE0-B76C-68380D4C0031}" destId="{1923F9EF-6204-46CB-8032-95A89088E839}" srcOrd="5" destOrd="0" parTransId="{5F5047F9-96C4-4E9C-A284-37D213D9E9AD}" sibTransId="{80A5B2D4-69DE-4AD7-BC62-9308683B0802}"/>
    <dgm:cxn modelId="{8BCAEC9E-E760-4820-A5EC-82D305C7B83D}" srcId="{DB64020A-3619-4AE0-B76C-68380D4C0031}" destId="{CBBE93AA-256E-471F-9FA9-AE04BB71BD5B}" srcOrd="11" destOrd="0" parTransId="{F6066DAC-F443-495C-AD0F-A9EE0FAF16B7}" sibTransId="{24D0147C-82E9-420B-85A3-D6B85AB64989}"/>
    <dgm:cxn modelId="{7B42908B-1516-4FEB-ABB3-EF32E1D96A23}" srcId="{DB64020A-3619-4AE0-B76C-68380D4C0031}" destId="{02C87F99-078D-49C5-AC4E-2C0F95915347}" srcOrd="0" destOrd="0" parTransId="{C6A13F87-797D-4A73-8E48-7C552B718E64}" sibTransId="{268E99F6-E8A1-4FED-9FEC-F32997454C39}"/>
    <dgm:cxn modelId="{8D534DD3-5B92-4F53-AF0D-B5B28B810721}" type="presOf" srcId="{5B0AC6AE-3300-4718-BB84-454B8EAE279E}" destId="{9F4A3322-3B1D-42D4-AA7B-EBE69CEF58BF}" srcOrd="0" destOrd="0" presId="urn:microsoft.com/office/officeart/2005/8/layout/bProcess2"/>
    <dgm:cxn modelId="{928B0DC5-EB19-45E3-9D16-1F570E98943A}" type="presOf" srcId="{E7F390B6-DB5E-4721-B4D2-FBD65B83DF77}" destId="{D1D87733-4847-4FF8-828F-76155FA04531}" srcOrd="0" destOrd="0" presId="urn:microsoft.com/office/officeart/2005/8/layout/bProcess2"/>
    <dgm:cxn modelId="{F5F9726F-789D-4C2C-86EF-62AEA88E4018}" type="presOf" srcId="{C31C9CEB-0661-426F-86AC-821BD097B2C5}" destId="{7922633D-5AD2-4AF3-9679-2D2B22EA681F}" srcOrd="0" destOrd="0" presId="urn:microsoft.com/office/officeart/2005/8/layout/bProcess2"/>
    <dgm:cxn modelId="{BD813A95-B672-497E-95E3-DA385A789DD4}" type="presOf" srcId="{02C87F99-078D-49C5-AC4E-2C0F95915347}" destId="{AD411C29-79D3-445F-BBF6-50FF02F14C4C}" srcOrd="0" destOrd="0" presId="urn:microsoft.com/office/officeart/2005/8/layout/bProcess2"/>
    <dgm:cxn modelId="{117F7FD9-3E5E-46A3-9EEF-E2ED7412A017}" type="presOf" srcId="{DB64020A-3619-4AE0-B76C-68380D4C0031}" destId="{235684BC-9DC6-4DD1-93D4-37BE4B7B2DEB}" srcOrd="0" destOrd="0" presId="urn:microsoft.com/office/officeart/2005/8/layout/bProcess2"/>
    <dgm:cxn modelId="{E75F0AA3-30DA-4E07-A1C3-43EA1283D3CA}" type="presOf" srcId="{60D43593-4B46-4FAF-813B-040F0D758602}" destId="{43E542FA-3AF3-421D-80C9-54697D06B90A}" srcOrd="0" destOrd="0" presId="urn:microsoft.com/office/officeart/2005/8/layout/bProcess2"/>
    <dgm:cxn modelId="{628C8F10-62F8-45CE-BF9C-3BFA32FF3F2F}" type="presOf" srcId="{D263ACF8-03C1-4B4A-A610-F6CEE2DC792D}" destId="{C398BEF3-E712-464C-A000-28D9381C39F7}" srcOrd="0" destOrd="0" presId="urn:microsoft.com/office/officeart/2005/8/layout/bProcess2"/>
    <dgm:cxn modelId="{ED0CCBB8-3FE5-41B4-9BD1-A70EBB953708}" type="presOf" srcId="{B683F41A-07B8-4BDE-9EF4-431B2FA06B66}" destId="{42040AEB-2962-472F-BF25-B11D1FBDD482}" srcOrd="0" destOrd="0" presId="urn:microsoft.com/office/officeart/2005/8/layout/bProcess2"/>
    <dgm:cxn modelId="{197E54ED-3003-488B-832C-2BD97918B61C}" srcId="{DB64020A-3619-4AE0-B76C-68380D4C0031}" destId="{823C8784-4F59-4857-9EF1-7881BD087BA1}" srcOrd="6" destOrd="0" parTransId="{6250D3EA-1FD1-4AA8-99C0-6DB5019A2C3C}" sibTransId="{5B0AC6AE-3300-4718-BB84-454B8EAE279E}"/>
    <dgm:cxn modelId="{9E379BE8-63B1-4819-8BD3-FAC018977676}" type="presOf" srcId="{B97EFA7D-C5C0-4D14-B94D-E69236F248A9}" destId="{583BFBC7-E52D-4E74-811D-2D05FF994CD2}" srcOrd="0" destOrd="0" presId="urn:microsoft.com/office/officeart/2005/8/layout/bProcess2"/>
    <dgm:cxn modelId="{718B0FC2-49E7-4DE8-BAD5-3E75D31252DB}" type="presOf" srcId="{80A5B2D4-69DE-4AD7-BC62-9308683B0802}" destId="{3C0C4655-69EA-46F3-B285-6ADBCF720FDE}" srcOrd="0" destOrd="0" presId="urn:microsoft.com/office/officeart/2005/8/layout/bProcess2"/>
    <dgm:cxn modelId="{4F9F5BF5-8582-4FB7-96AA-4543C65D7F06}" type="presOf" srcId="{95AA1FA8-D85B-4503-BC7C-EA91B939D9F0}" destId="{398E8F80-864F-455C-93C9-9427BCD7DA3E}" srcOrd="0" destOrd="0" presId="urn:microsoft.com/office/officeart/2005/8/layout/bProcess2"/>
    <dgm:cxn modelId="{BEDE1D95-7B61-4D45-B436-662B61CD91C9}" srcId="{DB64020A-3619-4AE0-B76C-68380D4C0031}" destId="{B97EFA7D-C5C0-4D14-B94D-E69236F248A9}" srcOrd="7" destOrd="0" parTransId="{E2B9E9E5-5DF3-4313-A8A4-CE0D2593DBE1}" sibTransId="{4375D81C-CA4C-4B90-840C-9979DD23E0D9}"/>
    <dgm:cxn modelId="{06DC934E-E8D2-4659-BBB0-99BD486C5863}" type="presOf" srcId="{4375D81C-CA4C-4B90-840C-9979DD23E0D9}" destId="{424E44D6-F806-4F08-A3B4-BA664886DEA8}" srcOrd="0" destOrd="0" presId="urn:microsoft.com/office/officeart/2005/8/layout/bProcess2"/>
    <dgm:cxn modelId="{A9B87214-425B-4C05-A762-9E6C1DAFEB69}" srcId="{DB64020A-3619-4AE0-B76C-68380D4C0031}" destId="{95AA1FA8-D85B-4503-BC7C-EA91B939D9F0}" srcOrd="3" destOrd="0" parTransId="{9C0793CD-4ECC-4439-A5DA-99AA75CE6E79}" sibTransId="{60D43593-4B46-4FAF-813B-040F0D758602}"/>
    <dgm:cxn modelId="{970BA471-142C-4180-A46F-EF7D6609DC55}" type="presOf" srcId="{CB67BF5D-5874-4A42-8B96-87D1E3F91678}" destId="{94795AC2-B5CD-4E3E-B3FA-6F842ABD6914}" srcOrd="0" destOrd="0" presId="urn:microsoft.com/office/officeart/2005/8/layout/bProcess2"/>
    <dgm:cxn modelId="{EC9324F1-5A20-4BCE-90CC-4BE45005455E}" type="presOf" srcId="{268E99F6-E8A1-4FED-9FEC-F32997454C39}" destId="{CCE751C7-A32A-4C23-88E4-EC5BC5E5F835}" srcOrd="0" destOrd="0" presId="urn:microsoft.com/office/officeart/2005/8/layout/bProcess2"/>
    <dgm:cxn modelId="{43D4D54E-BE21-4EAB-A327-9A8F7916EBD2}" type="presOf" srcId="{492E3D66-E42D-464D-89B4-86ADD188866B}" destId="{7B16DFB0-D85D-4804-8072-F8D6D67DF4F1}" srcOrd="0" destOrd="0" presId="urn:microsoft.com/office/officeart/2005/8/layout/bProcess2"/>
    <dgm:cxn modelId="{27E0ED6C-73E3-4716-A98A-EA42980706E3}" srcId="{DB64020A-3619-4AE0-B76C-68380D4C0031}" destId="{C31C9CEB-0661-426F-86AC-821BD097B2C5}" srcOrd="8" destOrd="0" parTransId="{A3F4D456-9A73-4E5E-A60D-9573CAFFB3F0}" sibTransId="{F571FF8E-4444-4AC6-ADD8-A10DB699C761}"/>
    <dgm:cxn modelId="{7A41A81C-C772-4215-B08E-994BFBCD1EAB}" srcId="{DB64020A-3619-4AE0-B76C-68380D4C0031}" destId="{8941E065-5EC7-444F-AFDA-EF6D7E5DF896}" srcOrd="2" destOrd="0" parTransId="{D263E613-43D6-4205-9798-A51156AAC189}" sibTransId="{CB67BF5D-5874-4A42-8B96-87D1E3F91678}"/>
    <dgm:cxn modelId="{C20CD04D-5F27-4F77-AB2B-A799BC8BE356}" type="presOf" srcId="{1923F9EF-6204-46CB-8032-95A89088E839}" destId="{28C24E5F-0799-4855-8479-2794EA4ACADA}" srcOrd="0" destOrd="0" presId="urn:microsoft.com/office/officeart/2005/8/layout/bProcess2"/>
    <dgm:cxn modelId="{BE93962D-5A5F-4D0A-86CC-3150B634564B}" type="presParOf" srcId="{235684BC-9DC6-4DD1-93D4-37BE4B7B2DEB}" destId="{AD411C29-79D3-445F-BBF6-50FF02F14C4C}" srcOrd="0" destOrd="0" presId="urn:microsoft.com/office/officeart/2005/8/layout/bProcess2"/>
    <dgm:cxn modelId="{F0C580E2-D92B-4EBB-9DA0-D229781D68CB}" type="presParOf" srcId="{235684BC-9DC6-4DD1-93D4-37BE4B7B2DEB}" destId="{CCE751C7-A32A-4C23-88E4-EC5BC5E5F835}" srcOrd="1" destOrd="0" presId="urn:microsoft.com/office/officeart/2005/8/layout/bProcess2"/>
    <dgm:cxn modelId="{D54C7DDC-0876-4129-88AB-C75FB058C01F}" type="presParOf" srcId="{235684BC-9DC6-4DD1-93D4-37BE4B7B2DEB}" destId="{542BF44C-C957-42C0-84CC-2EDBCC8495C2}" srcOrd="2" destOrd="0" presId="urn:microsoft.com/office/officeart/2005/8/layout/bProcess2"/>
    <dgm:cxn modelId="{5E82B1B2-18BF-44A2-A8DE-10F9BC4F865D}" type="presParOf" srcId="{542BF44C-C957-42C0-84CC-2EDBCC8495C2}" destId="{22674AA1-93CD-4977-8E25-A56D4432DB9B}" srcOrd="0" destOrd="0" presId="urn:microsoft.com/office/officeart/2005/8/layout/bProcess2"/>
    <dgm:cxn modelId="{495EDC6D-4734-4AAC-8668-4E814D69851E}" type="presParOf" srcId="{542BF44C-C957-42C0-84CC-2EDBCC8495C2}" destId="{BE820FBD-9CC4-478D-A972-7408F847FD58}" srcOrd="1" destOrd="0" presId="urn:microsoft.com/office/officeart/2005/8/layout/bProcess2"/>
    <dgm:cxn modelId="{27008C79-69F6-4996-BDB4-9AB978BC1112}" type="presParOf" srcId="{235684BC-9DC6-4DD1-93D4-37BE4B7B2DEB}" destId="{CE03C9B1-E320-4C79-BD60-BAF25638A8F1}" srcOrd="3" destOrd="0" presId="urn:microsoft.com/office/officeart/2005/8/layout/bProcess2"/>
    <dgm:cxn modelId="{756537C9-D99A-4D19-8E6E-7EAD2A07C4AC}" type="presParOf" srcId="{235684BC-9DC6-4DD1-93D4-37BE4B7B2DEB}" destId="{CBBBDB3B-9A4C-48F5-91C7-95043E16D891}" srcOrd="4" destOrd="0" presId="urn:microsoft.com/office/officeart/2005/8/layout/bProcess2"/>
    <dgm:cxn modelId="{AB743AF6-1198-453C-8F83-B1964D83085C}" type="presParOf" srcId="{CBBBDB3B-9A4C-48F5-91C7-95043E16D891}" destId="{34050C91-1E1D-4061-93A1-01AC2C5DBC7F}" srcOrd="0" destOrd="0" presId="urn:microsoft.com/office/officeart/2005/8/layout/bProcess2"/>
    <dgm:cxn modelId="{31A46E7E-8518-4CAB-8ACB-18E170A09DDC}" type="presParOf" srcId="{CBBBDB3B-9A4C-48F5-91C7-95043E16D891}" destId="{E19D0A7C-4D5B-4AB3-8C74-C629D4F2FF88}" srcOrd="1" destOrd="0" presId="urn:microsoft.com/office/officeart/2005/8/layout/bProcess2"/>
    <dgm:cxn modelId="{043AA791-A894-4C2A-94D7-276955BFA152}" type="presParOf" srcId="{235684BC-9DC6-4DD1-93D4-37BE4B7B2DEB}" destId="{94795AC2-B5CD-4E3E-B3FA-6F842ABD6914}" srcOrd="5" destOrd="0" presId="urn:microsoft.com/office/officeart/2005/8/layout/bProcess2"/>
    <dgm:cxn modelId="{0347191D-C3A6-4FDB-A797-33CD7C173AC3}" type="presParOf" srcId="{235684BC-9DC6-4DD1-93D4-37BE4B7B2DEB}" destId="{E1E485A9-76CA-4F2B-BB1A-5A5A68E261B5}" srcOrd="6" destOrd="0" presId="urn:microsoft.com/office/officeart/2005/8/layout/bProcess2"/>
    <dgm:cxn modelId="{B16BA40E-8A7B-431D-BE44-09EC676746CC}" type="presParOf" srcId="{E1E485A9-76CA-4F2B-BB1A-5A5A68E261B5}" destId="{88753E03-EA85-46FD-9B69-946B88F679E2}" srcOrd="0" destOrd="0" presId="urn:microsoft.com/office/officeart/2005/8/layout/bProcess2"/>
    <dgm:cxn modelId="{94A7F505-32FA-4E73-A3C7-3231A04124C5}" type="presParOf" srcId="{E1E485A9-76CA-4F2B-BB1A-5A5A68E261B5}" destId="{398E8F80-864F-455C-93C9-9427BCD7DA3E}" srcOrd="1" destOrd="0" presId="urn:microsoft.com/office/officeart/2005/8/layout/bProcess2"/>
    <dgm:cxn modelId="{BB51AA93-5A42-4D03-84EC-ABDC1A14DC56}" type="presParOf" srcId="{235684BC-9DC6-4DD1-93D4-37BE4B7B2DEB}" destId="{43E542FA-3AF3-421D-80C9-54697D06B90A}" srcOrd="7" destOrd="0" presId="urn:microsoft.com/office/officeart/2005/8/layout/bProcess2"/>
    <dgm:cxn modelId="{06CDE076-DF9A-4D15-BFCD-726ECE2B08F8}" type="presParOf" srcId="{235684BC-9DC6-4DD1-93D4-37BE4B7B2DEB}" destId="{A186ABFB-2870-4A7A-9127-EFC0C514A9D1}" srcOrd="8" destOrd="0" presId="urn:microsoft.com/office/officeart/2005/8/layout/bProcess2"/>
    <dgm:cxn modelId="{C3B12EBF-F089-4FCB-A240-5449C334A207}" type="presParOf" srcId="{A186ABFB-2870-4A7A-9127-EFC0C514A9D1}" destId="{F8FD1679-CDC9-4996-A062-A02CB3895FAA}" srcOrd="0" destOrd="0" presId="urn:microsoft.com/office/officeart/2005/8/layout/bProcess2"/>
    <dgm:cxn modelId="{4AF656F7-3907-4C74-8696-F3DA3D9E8FD0}" type="presParOf" srcId="{A186ABFB-2870-4A7A-9127-EFC0C514A9D1}" destId="{7B16DFB0-D85D-4804-8072-F8D6D67DF4F1}" srcOrd="1" destOrd="0" presId="urn:microsoft.com/office/officeart/2005/8/layout/bProcess2"/>
    <dgm:cxn modelId="{0F6993A0-D590-4019-A15F-94A3EB29D476}" type="presParOf" srcId="{235684BC-9DC6-4DD1-93D4-37BE4B7B2DEB}" destId="{C398BEF3-E712-464C-A000-28D9381C39F7}" srcOrd="9" destOrd="0" presId="urn:microsoft.com/office/officeart/2005/8/layout/bProcess2"/>
    <dgm:cxn modelId="{E8256EF7-4DBB-4E0B-8728-305CB22A4761}" type="presParOf" srcId="{235684BC-9DC6-4DD1-93D4-37BE4B7B2DEB}" destId="{A49ACFB8-F3D8-46A7-97D7-84ABF8A6495D}" srcOrd="10" destOrd="0" presId="urn:microsoft.com/office/officeart/2005/8/layout/bProcess2"/>
    <dgm:cxn modelId="{30A1B520-724B-4848-B502-78B6802CB772}" type="presParOf" srcId="{A49ACFB8-F3D8-46A7-97D7-84ABF8A6495D}" destId="{23D611A2-6F3D-4829-B6AF-8FFBFA04E777}" srcOrd="0" destOrd="0" presId="urn:microsoft.com/office/officeart/2005/8/layout/bProcess2"/>
    <dgm:cxn modelId="{35E2D907-568B-4D04-A339-2B6480814D4C}" type="presParOf" srcId="{A49ACFB8-F3D8-46A7-97D7-84ABF8A6495D}" destId="{28C24E5F-0799-4855-8479-2794EA4ACADA}" srcOrd="1" destOrd="0" presId="urn:microsoft.com/office/officeart/2005/8/layout/bProcess2"/>
    <dgm:cxn modelId="{3CCD0DCC-6E95-4DC0-A5F3-5661A9D49BFB}" type="presParOf" srcId="{235684BC-9DC6-4DD1-93D4-37BE4B7B2DEB}" destId="{3C0C4655-69EA-46F3-B285-6ADBCF720FDE}" srcOrd="11" destOrd="0" presId="urn:microsoft.com/office/officeart/2005/8/layout/bProcess2"/>
    <dgm:cxn modelId="{B1538282-178B-4787-9ECA-A60ADDB374D1}" type="presParOf" srcId="{235684BC-9DC6-4DD1-93D4-37BE4B7B2DEB}" destId="{4844A33C-3D6C-4B45-80DB-895C414330C5}" srcOrd="12" destOrd="0" presId="urn:microsoft.com/office/officeart/2005/8/layout/bProcess2"/>
    <dgm:cxn modelId="{7F06C220-4FEF-4150-8884-FB2A070F9799}" type="presParOf" srcId="{4844A33C-3D6C-4B45-80DB-895C414330C5}" destId="{989599DF-1E21-440D-BE55-65C28CC532F9}" srcOrd="0" destOrd="0" presId="urn:microsoft.com/office/officeart/2005/8/layout/bProcess2"/>
    <dgm:cxn modelId="{DFA2FC6C-1985-4C6B-AE74-8DE90420D114}" type="presParOf" srcId="{4844A33C-3D6C-4B45-80DB-895C414330C5}" destId="{14DD7541-A4BA-4705-A6BA-40F18700AD51}" srcOrd="1" destOrd="0" presId="urn:microsoft.com/office/officeart/2005/8/layout/bProcess2"/>
    <dgm:cxn modelId="{2AE13B0C-B93A-4B78-B95F-67E1CFE3FA97}" type="presParOf" srcId="{235684BC-9DC6-4DD1-93D4-37BE4B7B2DEB}" destId="{9F4A3322-3B1D-42D4-AA7B-EBE69CEF58BF}" srcOrd="13" destOrd="0" presId="urn:microsoft.com/office/officeart/2005/8/layout/bProcess2"/>
    <dgm:cxn modelId="{448DA41E-E872-4083-AC0A-26F00BB06475}" type="presParOf" srcId="{235684BC-9DC6-4DD1-93D4-37BE4B7B2DEB}" destId="{4B7BBD17-9DFC-486A-BB56-F73EB62DDE46}" srcOrd="14" destOrd="0" presId="urn:microsoft.com/office/officeart/2005/8/layout/bProcess2"/>
    <dgm:cxn modelId="{CA0B55E8-099D-4906-BF33-528B4836ABE2}" type="presParOf" srcId="{4B7BBD17-9DFC-486A-BB56-F73EB62DDE46}" destId="{76A621EC-8EE3-4AB4-8CB7-45C428C0D6F3}" srcOrd="0" destOrd="0" presId="urn:microsoft.com/office/officeart/2005/8/layout/bProcess2"/>
    <dgm:cxn modelId="{562473BE-62F0-4DE9-BB3F-EF70902A7E88}" type="presParOf" srcId="{4B7BBD17-9DFC-486A-BB56-F73EB62DDE46}" destId="{583BFBC7-E52D-4E74-811D-2D05FF994CD2}" srcOrd="1" destOrd="0" presId="urn:microsoft.com/office/officeart/2005/8/layout/bProcess2"/>
    <dgm:cxn modelId="{BE544129-E496-4C34-9C56-A086A7109BF7}" type="presParOf" srcId="{235684BC-9DC6-4DD1-93D4-37BE4B7B2DEB}" destId="{424E44D6-F806-4F08-A3B4-BA664886DEA8}" srcOrd="15" destOrd="0" presId="urn:microsoft.com/office/officeart/2005/8/layout/bProcess2"/>
    <dgm:cxn modelId="{382E3474-809E-41C1-B53E-EE442C18CCFB}" type="presParOf" srcId="{235684BC-9DC6-4DD1-93D4-37BE4B7B2DEB}" destId="{67A00329-DDC5-445E-99AF-7BEE7F29BDCB}" srcOrd="16" destOrd="0" presId="urn:microsoft.com/office/officeart/2005/8/layout/bProcess2"/>
    <dgm:cxn modelId="{7343EF91-1AFB-4655-B255-1348D9CAA897}" type="presParOf" srcId="{67A00329-DDC5-445E-99AF-7BEE7F29BDCB}" destId="{53E75F86-3D90-4A28-8B48-C5FA7507EF7C}" srcOrd="0" destOrd="0" presId="urn:microsoft.com/office/officeart/2005/8/layout/bProcess2"/>
    <dgm:cxn modelId="{3E01A564-3628-40D1-99D6-D4BAAAAC4BEB}" type="presParOf" srcId="{67A00329-DDC5-445E-99AF-7BEE7F29BDCB}" destId="{7922633D-5AD2-4AF3-9679-2D2B22EA681F}" srcOrd="1" destOrd="0" presId="urn:microsoft.com/office/officeart/2005/8/layout/bProcess2"/>
    <dgm:cxn modelId="{85F570BF-8C83-44F5-850F-5D8190C1F2E4}" type="presParOf" srcId="{235684BC-9DC6-4DD1-93D4-37BE4B7B2DEB}" destId="{CAB60443-AEEF-4C49-A61E-670FA683CB87}" srcOrd="17" destOrd="0" presId="urn:microsoft.com/office/officeart/2005/8/layout/bProcess2"/>
    <dgm:cxn modelId="{C83404B0-95DE-47DE-8E87-4DD5DBE27A87}" type="presParOf" srcId="{235684BC-9DC6-4DD1-93D4-37BE4B7B2DEB}" destId="{FA2196AD-434C-4F68-9C6A-20F711CF8BF2}" srcOrd="18" destOrd="0" presId="urn:microsoft.com/office/officeart/2005/8/layout/bProcess2"/>
    <dgm:cxn modelId="{8E21F133-A80C-4D5D-BA6E-7920F449EF56}" type="presParOf" srcId="{FA2196AD-434C-4F68-9C6A-20F711CF8BF2}" destId="{951D6DE8-DA40-4A03-8126-8068697FC65B}" srcOrd="0" destOrd="0" presId="urn:microsoft.com/office/officeart/2005/8/layout/bProcess2"/>
    <dgm:cxn modelId="{37AD6B69-FFB5-4569-AE83-DEBB5211F3E9}" type="presParOf" srcId="{FA2196AD-434C-4F68-9C6A-20F711CF8BF2}" destId="{A15C9B20-8317-4EF2-AC89-11A0917B0674}" srcOrd="1" destOrd="0" presId="urn:microsoft.com/office/officeart/2005/8/layout/bProcess2"/>
    <dgm:cxn modelId="{F4FF8D63-3B0C-42AE-9398-1731074D5AD5}" type="presParOf" srcId="{235684BC-9DC6-4DD1-93D4-37BE4B7B2DEB}" destId="{D1D87733-4847-4FF8-828F-76155FA04531}" srcOrd="19" destOrd="0" presId="urn:microsoft.com/office/officeart/2005/8/layout/bProcess2"/>
    <dgm:cxn modelId="{B0672E44-2CB2-4640-8F87-F64F258058FE}" type="presParOf" srcId="{235684BC-9DC6-4DD1-93D4-37BE4B7B2DEB}" destId="{B55FEEA2-D4AA-4B50-BC2E-6C685CD9FC3A}" srcOrd="20" destOrd="0" presId="urn:microsoft.com/office/officeart/2005/8/layout/bProcess2"/>
    <dgm:cxn modelId="{447297D8-0CC3-4DE5-B80F-ED25626B7CBF}" type="presParOf" srcId="{B55FEEA2-D4AA-4B50-BC2E-6C685CD9FC3A}" destId="{90EB8E5F-5362-41F5-A2B7-BCF20CD197AB}" srcOrd="0" destOrd="0" presId="urn:microsoft.com/office/officeart/2005/8/layout/bProcess2"/>
    <dgm:cxn modelId="{F26C123B-06C0-4082-AD6A-32DA3ED559EB}" type="presParOf" srcId="{B55FEEA2-D4AA-4B50-BC2E-6C685CD9FC3A}" destId="{42040AEB-2962-472F-BF25-B11D1FBDD482}" srcOrd="1" destOrd="0" presId="urn:microsoft.com/office/officeart/2005/8/layout/bProcess2"/>
    <dgm:cxn modelId="{E81387B2-1802-4C69-AA73-E58D0BA136E1}" type="presParOf" srcId="{235684BC-9DC6-4DD1-93D4-37BE4B7B2DEB}" destId="{AB6F78CB-84F3-4818-9334-A92B388DCF87}" srcOrd="21" destOrd="0" presId="urn:microsoft.com/office/officeart/2005/8/layout/bProcess2"/>
    <dgm:cxn modelId="{F6EF4B60-E7DB-490C-944E-87C171289310}" type="presParOf" srcId="{235684BC-9DC6-4DD1-93D4-37BE4B7B2DEB}" destId="{B7E5F621-2F04-4935-B196-84112524D184}" srcOrd="2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6CE6DA-FCAA-4170-AEC1-0667179DC995}" type="doc">
      <dgm:prSet loTypeId="urn:microsoft.com/office/officeart/2011/layout/HexagonRadial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6F1F71A-6DCF-42DD-A748-29552539E7DF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uk-UA" sz="22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Підрозділ </a:t>
          </a:r>
          <a:r>
            <a:rPr lang="uk-UA" sz="2000" b="1" noProof="0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еколого-</a:t>
          </a:r>
          <a:r>
            <a:rPr lang="uk-UA" sz="2000" b="1" noProof="0" dirty="0" err="1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натуралістич</a:t>
          </a:r>
          <a:r>
            <a:rPr lang="uk-UA" sz="2000" b="1" noProof="0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-ного</a:t>
          </a:r>
          <a:r>
            <a:rPr lang="uk-UA" sz="20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 напряму </a:t>
          </a:r>
          <a:r>
            <a:rPr lang="uk-UA" sz="22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ХОЦТКУМ</a:t>
          </a:r>
          <a:endParaRPr lang="ru-RU" sz="2200" b="1" dirty="0">
            <a:solidFill>
              <a:schemeClr val="accent6">
                <a:lumMod val="75000"/>
              </a:schemeClr>
            </a:solidFill>
            <a:latin typeface="Georgia" panose="02040502050405020303" pitchFamily="18" charset="0"/>
          </a:endParaRPr>
        </a:p>
      </dgm:t>
    </dgm:pt>
    <dgm:pt modelId="{61E1A33E-584B-4E8F-93E6-E1FB055E9DF9}" type="parTrans" cxnId="{FE4D40C0-DE28-4381-8413-924BEE408F00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58A4712A-75E5-4EBE-B645-3353779AC205}" type="sibTrans" cxnId="{FE4D40C0-DE28-4381-8413-924BEE408F00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53740418-AE03-4EE1-BD4C-9FD8FE163ECC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uk-UA" sz="14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Хмельницький національний університет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Georgia" panose="02040502050405020303" pitchFamily="18" charset="0"/>
          </a:endParaRPr>
        </a:p>
      </dgm:t>
    </dgm:pt>
    <dgm:pt modelId="{482DC18F-962E-498F-93D7-0040B01B0C00}" type="parTrans" cxnId="{15A50C26-5E3F-4C06-8DFF-EFD931CE098E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267F5B5F-D2DD-4A95-8EBE-94E04887ADDF}" type="sibTrans" cxnId="{15A50C26-5E3F-4C06-8DFF-EFD931CE098E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E687460A-0A60-4C3D-A222-119BFE93B6D7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uk-UA" sz="14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Кам’янець-Подільський національний університет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Georgia" panose="02040502050405020303" pitchFamily="18" charset="0"/>
          </a:endParaRPr>
        </a:p>
      </dgm:t>
    </dgm:pt>
    <dgm:pt modelId="{25272DE8-663B-44DE-B17D-80F0E835C060}" type="parTrans" cxnId="{552F14CA-4EA8-4628-A1B6-6B92E311AE59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3EDC2078-A43F-43F3-82FE-7EFB1E7ED437}" type="sibTrans" cxnId="{552F14CA-4EA8-4628-A1B6-6B92E311AE59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627350A3-D1F6-40AF-9134-3F1284571E5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uk-UA" sz="14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Польські національні  університети 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uk-UA" sz="14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м. </a:t>
          </a:r>
          <a:r>
            <a:rPr lang="uk-UA" sz="1400" b="1" dirty="0" err="1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Бидгоща</a:t>
          </a:r>
          <a:r>
            <a:rPr lang="uk-UA" sz="14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uk-UA" sz="14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м. Любліна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uk-UA" sz="14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м. </a:t>
          </a:r>
          <a:r>
            <a:rPr lang="uk-UA" sz="1400" b="1" dirty="0" err="1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Торуня</a:t>
          </a:r>
          <a:r>
            <a:rPr lang="uk-UA" sz="14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   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Georgia" panose="02040502050405020303" pitchFamily="18" charset="0"/>
          </a:endParaRPr>
        </a:p>
      </dgm:t>
    </dgm:pt>
    <dgm:pt modelId="{1E811F89-F530-4306-8910-92D2362841C0}" type="parTrans" cxnId="{93192C09-17B3-45D8-8640-D0F099AA3F2B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25588AEE-4590-457C-B7EC-15B7FF380A10}" type="sibTrans" cxnId="{93192C09-17B3-45D8-8640-D0F099AA3F2B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9459D5E1-91DC-49F8-A145-AD4342E0AE2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uk-UA" sz="14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Інститут проблем виховання Національної академії педагогічних наук України 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Georgia" panose="02040502050405020303" pitchFamily="18" charset="0"/>
          </a:endParaRPr>
        </a:p>
      </dgm:t>
    </dgm:pt>
    <dgm:pt modelId="{24E7156C-D4E0-404C-AFD2-F09F952F0E50}" type="parTrans" cxnId="{68D0862C-EB1F-4BEC-AF48-C26DA83BE118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41811C76-838E-40CB-9876-02D277ADF119}" type="sibTrans" cxnId="{68D0862C-EB1F-4BEC-AF48-C26DA83BE118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638B3003-A343-4838-8DF9-EF83ADA77270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uk-UA" sz="14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Хмельницький обласний ІППО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Georgia" panose="02040502050405020303" pitchFamily="18" charset="0"/>
          </a:endParaRPr>
        </a:p>
      </dgm:t>
    </dgm:pt>
    <dgm:pt modelId="{956177BF-83AE-4B8E-989F-607861D19C18}" type="parTrans" cxnId="{725803D9-75E1-4828-BF10-E58C7B3EF997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FE03CB68-2D8D-4587-A187-396829355BC9}" type="sibTrans" cxnId="{725803D9-75E1-4828-BF10-E58C7B3EF997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D5262780-3FDC-4C5D-AF3C-BF2FC782A0D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uk-UA" sz="14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Хмельницьке обласне УЛМГ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Georgia" panose="02040502050405020303" pitchFamily="18" charset="0"/>
          </a:endParaRPr>
        </a:p>
      </dgm:t>
    </dgm:pt>
    <dgm:pt modelId="{9F07D53C-CD6D-41FA-AC00-F4508F556672}" type="parTrans" cxnId="{9DE215F7-D11E-4BEF-B5B3-A90666651FA7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FCACA8F8-4C22-499B-B079-064D24E863E2}" type="sibTrans" cxnId="{9DE215F7-D11E-4BEF-B5B3-A90666651FA7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97814EC3-0694-4F9A-A737-49E07C74B8FC}" type="pres">
      <dgm:prSet presAssocID="{306CE6DA-FCAA-4170-AEC1-0667179DC99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621D7B2-73D5-4946-AE2D-2462BF9B2599}" type="pres">
      <dgm:prSet presAssocID="{46F1F71A-6DCF-42DD-A748-29552539E7DF}" presName="Parent" presStyleLbl="node0" presStyleIdx="0" presStyleCnt="1" custScaleX="115242" custScaleY="98942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69CD301E-3674-4674-9AD3-69C02005B8EF}" type="pres">
      <dgm:prSet presAssocID="{53740418-AE03-4EE1-BD4C-9FD8FE163ECC}" presName="Accent1" presStyleCnt="0"/>
      <dgm:spPr/>
    </dgm:pt>
    <dgm:pt modelId="{16E6CB92-7F14-4828-8146-8E2AF18CC539}" type="pres">
      <dgm:prSet presAssocID="{53740418-AE03-4EE1-BD4C-9FD8FE163ECC}" presName="Accent" presStyleLbl="bgShp" presStyleIdx="0" presStyleCnt="6"/>
      <dgm:spPr/>
    </dgm:pt>
    <dgm:pt modelId="{F1D31942-6818-4740-B05D-B8A653E298E5}" type="pres">
      <dgm:prSet presAssocID="{53740418-AE03-4EE1-BD4C-9FD8FE163ECC}" presName="Child1" presStyleLbl="node1" presStyleIdx="0" presStyleCnt="6" custScaleX="127655" custScaleY="92522" custLinFactNeighborX="1556" custLinFactNeighborY="-50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78537-78D2-4FA7-95DF-A24264616EC4}" type="pres">
      <dgm:prSet presAssocID="{E687460A-0A60-4C3D-A222-119BFE93B6D7}" presName="Accent2" presStyleCnt="0"/>
      <dgm:spPr/>
    </dgm:pt>
    <dgm:pt modelId="{A96521A4-07D5-4698-B1B5-6BA1E873EE62}" type="pres">
      <dgm:prSet presAssocID="{E687460A-0A60-4C3D-A222-119BFE93B6D7}" presName="Accent" presStyleLbl="bgShp" presStyleIdx="1" presStyleCnt="6"/>
      <dgm:spPr/>
    </dgm:pt>
    <dgm:pt modelId="{8EBB2D11-9293-4BAF-A267-10F157F22EE9}" type="pres">
      <dgm:prSet presAssocID="{E687460A-0A60-4C3D-A222-119BFE93B6D7}" presName="Child2" presStyleLbl="node1" presStyleIdx="1" presStyleCnt="6" custScaleX="131111" custScaleY="120983" custLinFactNeighborX="26395" custLinFactNeighborY="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D24B9-CE66-47D2-8D5A-D1931325FA6B}" type="pres">
      <dgm:prSet presAssocID="{627350A3-D1F6-40AF-9134-3F1284571E54}" presName="Accent3" presStyleCnt="0"/>
      <dgm:spPr/>
    </dgm:pt>
    <dgm:pt modelId="{A23427FE-A42A-405B-8392-83FEAB923D41}" type="pres">
      <dgm:prSet presAssocID="{627350A3-D1F6-40AF-9134-3F1284571E54}" presName="Accent" presStyleLbl="bgShp" presStyleIdx="2" presStyleCnt="6"/>
      <dgm:spPr/>
    </dgm:pt>
    <dgm:pt modelId="{E78569C2-54D1-4E2A-B36F-D8CFCF19EE2B}" type="pres">
      <dgm:prSet presAssocID="{627350A3-D1F6-40AF-9134-3F1284571E54}" presName="Child3" presStyleLbl="node1" presStyleIdx="2" presStyleCnt="6" custScaleX="126273" custScaleY="102263" custLinFactNeighborX="20459" custLinFactNeighborY="44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AF39D-97E8-490E-9E69-4713F9B685C9}" type="pres">
      <dgm:prSet presAssocID="{9459D5E1-91DC-49F8-A145-AD4342E0AE2B}" presName="Accent4" presStyleCnt="0"/>
      <dgm:spPr/>
    </dgm:pt>
    <dgm:pt modelId="{D3A19597-FD28-4BE2-925A-90B241866AA5}" type="pres">
      <dgm:prSet presAssocID="{9459D5E1-91DC-49F8-A145-AD4342E0AE2B}" presName="Accent" presStyleLbl="bgShp" presStyleIdx="3" presStyleCnt="6"/>
      <dgm:spPr/>
    </dgm:pt>
    <dgm:pt modelId="{A899DB33-41A9-4106-81F7-AE92D4B040AF}" type="pres">
      <dgm:prSet presAssocID="{9459D5E1-91DC-49F8-A145-AD4342E0AE2B}" presName="Child4" presStyleLbl="node1" presStyleIdx="3" presStyleCnt="6" custScaleX="135676" custScaleY="103493" custLinFactNeighborX="1681" custLinFactNeighborY="2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6B2A9-83DD-49C7-BCAE-979611100C57}" type="pres">
      <dgm:prSet presAssocID="{638B3003-A343-4838-8DF9-EF83ADA77270}" presName="Accent5" presStyleCnt="0"/>
      <dgm:spPr/>
    </dgm:pt>
    <dgm:pt modelId="{092A2FD4-C04B-4E34-A618-27A1A96CC1B4}" type="pres">
      <dgm:prSet presAssocID="{638B3003-A343-4838-8DF9-EF83ADA77270}" presName="Accent" presStyleLbl="bgShp" presStyleIdx="4" presStyleCnt="6"/>
      <dgm:spPr/>
    </dgm:pt>
    <dgm:pt modelId="{5E1AED73-69E1-4C98-82FE-1C0B2F974828}" type="pres">
      <dgm:prSet presAssocID="{638B3003-A343-4838-8DF9-EF83ADA77270}" presName="Child5" presStyleLbl="node1" presStyleIdx="4" presStyleCnt="6" custScaleX="128080" custScaleY="109012" custLinFactNeighborX="-19870" custLinFactNeighborY="3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64AE1-C1B3-4A44-8159-CCEE08F22E91}" type="pres">
      <dgm:prSet presAssocID="{D5262780-3FDC-4C5D-AF3C-BF2FC782A0DB}" presName="Accent6" presStyleCnt="0"/>
      <dgm:spPr/>
    </dgm:pt>
    <dgm:pt modelId="{3BADE3B3-EB1A-4B6D-B4E9-9E7A3CF61FB3}" type="pres">
      <dgm:prSet presAssocID="{D5262780-3FDC-4C5D-AF3C-BF2FC782A0DB}" presName="Accent" presStyleLbl="bgShp" presStyleIdx="5" presStyleCnt="6"/>
      <dgm:spPr/>
    </dgm:pt>
    <dgm:pt modelId="{34E8BDA9-CA7F-40BD-85A7-54A743C5DC78}" type="pres">
      <dgm:prSet presAssocID="{D5262780-3FDC-4C5D-AF3C-BF2FC782A0DB}" presName="Child6" presStyleLbl="node1" presStyleIdx="5" presStyleCnt="6" custScaleX="136608" custScaleY="120263" custLinFactNeighborX="-27541" custLinFactNeighborY="-3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E215F7-D11E-4BEF-B5B3-A90666651FA7}" srcId="{46F1F71A-6DCF-42DD-A748-29552539E7DF}" destId="{D5262780-3FDC-4C5D-AF3C-BF2FC782A0DB}" srcOrd="5" destOrd="0" parTransId="{9F07D53C-CD6D-41FA-AC00-F4508F556672}" sibTransId="{FCACA8F8-4C22-499B-B079-064D24E863E2}"/>
    <dgm:cxn modelId="{15A50C26-5E3F-4C06-8DFF-EFD931CE098E}" srcId="{46F1F71A-6DCF-42DD-A748-29552539E7DF}" destId="{53740418-AE03-4EE1-BD4C-9FD8FE163ECC}" srcOrd="0" destOrd="0" parTransId="{482DC18F-962E-498F-93D7-0040B01B0C00}" sibTransId="{267F5B5F-D2DD-4A95-8EBE-94E04887ADDF}"/>
    <dgm:cxn modelId="{725803D9-75E1-4828-BF10-E58C7B3EF997}" srcId="{46F1F71A-6DCF-42DD-A748-29552539E7DF}" destId="{638B3003-A343-4838-8DF9-EF83ADA77270}" srcOrd="4" destOrd="0" parTransId="{956177BF-83AE-4B8E-989F-607861D19C18}" sibTransId="{FE03CB68-2D8D-4587-A187-396829355BC9}"/>
    <dgm:cxn modelId="{552F14CA-4EA8-4628-A1B6-6B92E311AE59}" srcId="{46F1F71A-6DCF-42DD-A748-29552539E7DF}" destId="{E687460A-0A60-4C3D-A222-119BFE93B6D7}" srcOrd="1" destOrd="0" parTransId="{25272DE8-663B-44DE-B17D-80F0E835C060}" sibTransId="{3EDC2078-A43F-43F3-82FE-7EFB1E7ED437}"/>
    <dgm:cxn modelId="{BEEBC107-A171-4DA1-8B96-C9386FA655C8}" type="presOf" srcId="{306CE6DA-FCAA-4170-AEC1-0667179DC995}" destId="{97814EC3-0694-4F9A-A737-49E07C74B8FC}" srcOrd="0" destOrd="0" presId="urn:microsoft.com/office/officeart/2011/layout/HexagonRadial"/>
    <dgm:cxn modelId="{F3E399C9-E9D8-450A-A755-497D19627102}" type="presOf" srcId="{53740418-AE03-4EE1-BD4C-9FD8FE163ECC}" destId="{F1D31942-6818-4740-B05D-B8A653E298E5}" srcOrd="0" destOrd="0" presId="urn:microsoft.com/office/officeart/2011/layout/HexagonRadial"/>
    <dgm:cxn modelId="{635273E3-E027-4C7D-B070-3822805DB26F}" type="presOf" srcId="{E687460A-0A60-4C3D-A222-119BFE93B6D7}" destId="{8EBB2D11-9293-4BAF-A267-10F157F22EE9}" srcOrd="0" destOrd="0" presId="urn:microsoft.com/office/officeart/2011/layout/HexagonRadial"/>
    <dgm:cxn modelId="{68D0862C-EB1F-4BEC-AF48-C26DA83BE118}" srcId="{46F1F71A-6DCF-42DD-A748-29552539E7DF}" destId="{9459D5E1-91DC-49F8-A145-AD4342E0AE2B}" srcOrd="3" destOrd="0" parTransId="{24E7156C-D4E0-404C-AFD2-F09F952F0E50}" sibTransId="{41811C76-838E-40CB-9876-02D277ADF119}"/>
    <dgm:cxn modelId="{6445EDFC-8989-487C-B807-6488E9D62A6B}" type="presOf" srcId="{627350A3-D1F6-40AF-9134-3F1284571E54}" destId="{E78569C2-54D1-4E2A-B36F-D8CFCF19EE2B}" srcOrd="0" destOrd="0" presId="urn:microsoft.com/office/officeart/2011/layout/HexagonRadial"/>
    <dgm:cxn modelId="{CC37D730-2B85-4F18-A823-4A853142E3CF}" type="presOf" srcId="{9459D5E1-91DC-49F8-A145-AD4342E0AE2B}" destId="{A899DB33-41A9-4106-81F7-AE92D4B040AF}" srcOrd="0" destOrd="0" presId="urn:microsoft.com/office/officeart/2011/layout/HexagonRadial"/>
    <dgm:cxn modelId="{F5E2628F-4A4F-4E2C-B7AA-A037A2B68818}" type="presOf" srcId="{638B3003-A343-4838-8DF9-EF83ADA77270}" destId="{5E1AED73-69E1-4C98-82FE-1C0B2F974828}" srcOrd="0" destOrd="0" presId="urn:microsoft.com/office/officeart/2011/layout/HexagonRadial"/>
    <dgm:cxn modelId="{D596491F-A6D1-4E3E-9695-7CDA53CCBB46}" type="presOf" srcId="{D5262780-3FDC-4C5D-AF3C-BF2FC782A0DB}" destId="{34E8BDA9-CA7F-40BD-85A7-54A743C5DC78}" srcOrd="0" destOrd="0" presId="urn:microsoft.com/office/officeart/2011/layout/HexagonRadial"/>
    <dgm:cxn modelId="{FE4D40C0-DE28-4381-8413-924BEE408F00}" srcId="{306CE6DA-FCAA-4170-AEC1-0667179DC995}" destId="{46F1F71A-6DCF-42DD-A748-29552539E7DF}" srcOrd="0" destOrd="0" parTransId="{61E1A33E-584B-4E8F-93E6-E1FB055E9DF9}" sibTransId="{58A4712A-75E5-4EBE-B645-3353779AC205}"/>
    <dgm:cxn modelId="{E2A6F39D-AE30-4875-9E61-BD686D9ADC69}" type="presOf" srcId="{46F1F71A-6DCF-42DD-A748-29552539E7DF}" destId="{D621D7B2-73D5-4946-AE2D-2462BF9B2599}" srcOrd="0" destOrd="0" presId="urn:microsoft.com/office/officeart/2011/layout/HexagonRadial"/>
    <dgm:cxn modelId="{93192C09-17B3-45D8-8640-D0F099AA3F2B}" srcId="{46F1F71A-6DCF-42DD-A748-29552539E7DF}" destId="{627350A3-D1F6-40AF-9134-3F1284571E54}" srcOrd="2" destOrd="0" parTransId="{1E811F89-F530-4306-8910-92D2362841C0}" sibTransId="{25588AEE-4590-457C-B7EC-15B7FF380A10}"/>
    <dgm:cxn modelId="{45A33819-A70D-431C-B758-031CD04D355E}" type="presParOf" srcId="{97814EC3-0694-4F9A-A737-49E07C74B8FC}" destId="{D621D7B2-73D5-4946-AE2D-2462BF9B2599}" srcOrd="0" destOrd="0" presId="urn:microsoft.com/office/officeart/2011/layout/HexagonRadial"/>
    <dgm:cxn modelId="{53EA2468-4EAE-4ED1-9585-A86A28795B3B}" type="presParOf" srcId="{97814EC3-0694-4F9A-A737-49E07C74B8FC}" destId="{69CD301E-3674-4674-9AD3-69C02005B8EF}" srcOrd="1" destOrd="0" presId="urn:microsoft.com/office/officeart/2011/layout/HexagonRadial"/>
    <dgm:cxn modelId="{3FD76F32-690D-42B1-9151-27B50F442BCC}" type="presParOf" srcId="{69CD301E-3674-4674-9AD3-69C02005B8EF}" destId="{16E6CB92-7F14-4828-8146-8E2AF18CC539}" srcOrd="0" destOrd="0" presId="urn:microsoft.com/office/officeart/2011/layout/HexagonRadial"/>
    <dgm:cxn modelId="{24E25952-07D0-411D-834E-E98F4EE69EA2}" type="presParOf" srcId="{97814EC3-0694-4F9A-A737-49E07C74B8FC}" destId="{F1D31942-6818-4740-B05D-B8A653E298E5}" srcOrd="2" destOrd="0" presId="urn:microsoft.com/office/officeart/2011/layout/HexagonRadial"/>
    <dgm:cxn modelId="{55DB2BBA-5E67-4BB2-851D-622C7D516A19}" type="presParOf" srcId="{97814EC3-0694-4F9A-A737-49E07C74B8FC}" destId="{8A178537-78D2-4FA7-95DF-A24264616EC4}" srcOrd="3" destOrd="0" presId="urn:microsoft.com/office/officeart/2011/layout/HexagonRadial"/>
    <dgm:cxn modelId="{A0391BB4-A2CF-4912-AF13-DED62A042464}" type="presParOf" srcId="{8A178537-78D2-4FA7-95DF-A24264616EC4}" destId="{A96521A4-07D5-4698-B1B5-6BA1E873EE62}" srcOrd="0" destOrd="0" presId="urn:microsoft.com/office/officeart/2011/layout/HexagonRadial"/>
    <dgm:cxn modelId="{C43EDCE7-6F29-4519-B42F-774E8CB84575}" type="presParOf" srcId="{97814EC3-0694-4F9A-A737-49E07C74B8FC}" destId="{8EBB2D11-9293-4BAF-A267-10F157F22EE9}" srcOrd="4" destOrd="0" presId="urn:microsoft.com/office/officeart/2011/layout/HexagonRadial"/>
    <dgm:cxn modelId="{37CEF10D-C440-457C-8299-C6C23EA49A70}" type="presParOf" srcId="{97814EC3-0694-4F9A-A737-49E07C74B8FC}" destId="{AE2D24B9-CE66-47D2-8D5A-D1931325FA6B}" srcOrd="5" destOrd="0" presId="urn:microsoft.com/office/officeart/2011/layout/HexagonRadial"/>
    <dgm:cxn modelId="{794DED20-E865-4371-A98B-D4BE5EC6DD35}" type="presParOf" srcId="{AE2D24B9-CE66-47D2-8D5A-D1931325FA6B}" destId="{A23427FE-A42A-405B-8392-83FEAB923D41}" srcOrd="0" destOrd="0" presId="urn:microsoft.com/office/officeart/2011/layout/HexagonRadial"/>
    <dgm:cxn modelId="{DFF0ECE9-C37F-42B1-8888-A02A0BB2289A}" type="presParOf" srcId="{97814EC3-0694-4F9A-A737-49E07C74B8FC}" destId="{E78569C2-54D1-4E2A-B36F-D8CFCF19EE2B}" srcOrd="6" destOrd="0" presId="urn:microsoft.com/office/officeart/2011/layout/HexagonRadial"/>
    <dgm:cxn modelId="{0500718A-7BED-4E9A-998F-3C852860DDA1}" type="presParOf" srcId="{97814EC3-0694-4F9A-A737-49E07C74B8FC}" destId="{E7BAF39D-97E8-490E-9E69-4713F9B685C9}" srcOrd="7" destOrd="0" presId="urn:microsoft.com/office/officeart/2011/layout/HexagonRadial"/>
    <dgm:cxn modelId="{127D9284-4622-4BA8-9BC7-C83122FB27DC}" type="presParOf" srcId="{E7BAF39D-97E8-490E-9E69-4713F9B685C9}" destId="{D3A19597-FD28-4BE2-925A-90B241866AA5}" srcOrd="0" destOrd="0" presId="urn:microsoft.com/office/officeart/2011/layout/HexagonRadial"/>
    <dgm:cxn modelId="{58E162E5-B282-4D7D-B2A8-BBDBE088A5A7}" type="presParOf" srcId="{97814EC3-0694-4F9A-A737-49E07C74B8FC}" destId="{A899DB33-41A9-4106-81F7-AE92D4B040AF}" srcOrd="8" destOrd="0" presId="urn:microsoft.com/office/officeart/2011/layout/HexagonRadial"/>
    <dgm:cxn modelId="{74C27BC2-C1FF-4D2E-B3BB-AF7C4DA1EA6D}" type="presParOf" srcId="{97814EC3-0694-4F9A-A737-49E07C74B8FC}" destId="{56E6B2A9-83DD-49C7-BCAE-979611100C57}" srcOrd="9" destOrd="0" presId="urn:microsoft.com/office/officeart/2011/layout/HexagonRadial"/>
    <dgm:cxn modelId="{B45E919F-A9DF-43E8-BAE0-661A93E79A6E}" type="presParOf" srcId="{56E6B2A9-83DD-49C7-BCAE-979611100C57}" destId="{092A2FD4-C04B-4E34-A618-27A1A96CC1B4}" srcOrd="0" destOrd="0" presId="urn:microsoft.com/office/officeart/2011/layout/HexagonRadial"/>
    <dgm:cxn modelId="{B40A39DB-EFA0-40EB-B72B-BBDF030028B4}" type="presParOf" srcId="{97814EC3-0694-4F9A-A737-49E07C74B8FC}" destId="{5E1AED73-69E1-4C98-82FE-1C0B2F974828}" srcOrd="10" destOrd="0" presId="urn:microsoft.com/office/officeart/2011/layout/HexagonRadial"/>
    <dgm:cxn modelId="{80989DB8-5B2D-4DD5-8D57-A1DE3A24B871}" type="presParOf" srcId="{97814EC3-0694-4F9A-A737-49E07C74B8FC}" destId="{B7664AE1-C1B3-4A44-8159-CCEE08F22E91}" srcOrd="11" destOrd="0" presId="urn:microsoft.com/office/officeart/2011/layout/HexagonRadial"/>
    <dgm:cxn modelId="{2C2DB65D-D978-4EA8-A3A2-D35E8DDA208E}" type="presParOf" srcId="{B7664AE1-C1B3-4A44-8159-CCEE08F22E91}" destId="{3BADE3B3-EB1A-4B6D-B4E9-9E7A3CF61FB3}" srcOrd="0" destOrd="0" presId="urn:microsoft.com/office/officeart/2011/layout/HexagonRadial"/>
    <dgm:cxn modelId="{173AEFD4-31DE-440F-A502-720F2BF068A4}" type="presParOf" srcId="{97814EC3-0694-4F9A-A737-49E07C74B8FC}" destId="{34E8BDA9-CA7F-40BD-85A7-54A743C5DC7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888405-AACE-49BF-8A22-C38F9B42591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47C8926-75C3-4B4A-A05B-CFCD3727A77D}">
      <dgm:prSet phldrT="[Текст]"/>
      <dgm:spPr/>
      <dgm:t>
        <a:bodyPr/>
        <a:lstStyle/>
        <a:p>
          <a:r>
            <a:rPr lang="uk-UA" dirty="0" smtClean="0"/>
            <a:t>науково-практичних конференцій  </a:t>
          </a:r>
          <a:endParaRPr lang="ru-RU" dirty="0"/>
        </a:p>
      </dgm:t>
    </dgm:pt>
    <dgm:pt modelId="{D2AA3958-D843-400B-9911-41084D92F3B4}" type="parTrans" cxnId="{5A0D20E6-FA79-4340-AF1C-BC1B709A0F60}">
      <dgm:prSet/>
      <dgm:spPr/>
      <dgm:t>
        <a:bodyPr/>
        <a:lstStyle/>
        <a:p>
          <a:endParaRPr lang="ru-RU"/>
        </a:p>
      </dgm:t>
    </dgm:pt>
    <dgm:pt modelId="{CE03FFC7-4E59-4A98-84B4-C4A0325EF2C7}" type="sibTrans" cxnId="{5A0D20E6-FA79-4340-AF1C-BC1B709A0F60}">
      <dgm:prSet/>
      <dgm:spPr/>
      <dgm:t>
        <a:bodyPr/>
        <a:lstStyle/>
        <a:p>
          <a:endParaRPr lang="ru-RU"/>
        </a:p>
      </dgm:t>
    </dgm:pt>
    <dgm:pt modelId="{2B28906B-88AA-42D4-A22D-09DDA5459D32}">
      <dgm:prSet phldrT="[Текст]"/>
      <dgm:spPr/>
      <dgm:t>
        <a:bodyPr/>
        <a:lstStyle/>
        <a:p>
          <a:r>
            <a:rPr lang="uk-UA" dirty="0" smtClean="0"/>
            <a:t>  тематичних семінарів</a:t>
          </a:r>
          <a:endParaRPr lang="ru-RU" dirty="0"/>
        </a:p>
      </dgm:t>
    </dgm:pt>
    <dgm:pt modelId="{C557C882-AEAE-478B-AFFD-0DF382D1296D}" type="parTrans" cxnId="{FA19197F-AE17-4DB6-B3DA-B9CCF54DB035}">
      <dgm:prSet/>
      <dgm:spPr/>
      <dgm:t>
        <a:bodyPr/>
        <a:lstStyle/>
        <a:p>
          <a:endParaRPr lang="ru-RU"/>
        </a:p>
      </dgm:t>
    </dgm:pt>
    <dgm:pt modelId="{FBD319D1-3229-4DC4-A974-FEBCA210FDEB}" type="sibTrans" cxnId="{FA19197F-AE17-4DB6-B3DA-B9CCF54DB035}">
      <dgm:prSet/>
      <dgm:spPr/>
      <dgm:t>
        <a:bodyPr/>
        <a:lstStyle/>
        <a:p>
          <a:endParaRPr lang="ru-RU"/>
        </a:p>
      </dgm:t>
    </dgm:pt>
    <dgm:pt modelId="{515840E5-D5F1-4A11-9C48-9261D6DB88E6}">
      <dgm:prSet phldrT="[Текст]"/>
      <dgm:spPr/>
      <dgm:t>
        <a:bodyPr/>
        <a:lstStyle/>
        <a:p>
          <a:r>
            <a:rPr lang="uk-UA" dirty="0" smtClean="0"/>
            <a:t>  організаційних нарад </a:t>
          </a:r>
          <a:endParaRPr lang="ru-RU" dirty="0"/>
        </a:p>
      </dgm:t>
    </dgm:pt>
    <dgm:pt modelId="{59A9BB6E-FC5B-4E65-83F6-5EC8E5A8F1E7}" type="parTrans" cxnId="{53C4EA23-F562-476B-A1CC-78B28A9D8282}">
      <dgm:prSet/>
      <dgm:spPr/>
      <dgm:t>
        <a:bodyPr/>
        <a:lstStyle/>
        <a:p>
          <a:endParaRPr lang="ru-RU"/>
        </a:p>
      </dgm:t>
    </dgm:pt>
    <dgm:pt modelId="{4AB696B6-806A-41F2-B22F-D1E086E98252}" type="sibTrans" cxnId="{53C4EA23-F562-476B-A1CC-78B28A9D8282}">
      <dgm:prSet/>
      <dgm:spPr/>
      <dgm:t>
        <a:bodyPr/>
        <a:lstStyle/>
        <a:p>
          <a:endParaRPr lang="ru-RU"/>
        </a:p>
      </dgm:t>
    </dgm:pt>
    <dgm:pt modelId="{FA5EB349-D755-44DB-8AB6-D504B3D1B13A}">
      <dgm:prSet/>
      <dgm:spPr/>
      <dgm:t>
        <a:bodyPr/>
        <a:lstStyle/>
        <a:p>
          <a:r>
            <a:rPr lang="uk-UA" dirty="0" smtClean="0"/>
            <a:t>  круглих столів і презентацій  </a:t>
          </a:r>
          <a:endParaRPr lang="ru-RU" dirty="0"/>
        </a:p>
      </dgm:t>
    </dgm:pt>
    <dgm:pt modelId="{ED0E2274-A69A-4BA8-B151-394F28B0EB85}" type="parTrans" cxnId="{41A62074-A1AC-43C0-9C2E-365DA02AB417}">
      <dgm:prSet/>
      <dgm:spPr/>
      <dgm:t>
        <a:bodyPr/>
        <a:lstStyle/>
        <a:p>
          <a:endParaRPr lang="ru-RU"/>
        </a:p>
      </dgm:t>
    </dgm:pt>
    <dgm:pt modelId="{9B538D33-5FCF-4E0B-94D1-F42C52140471}" type="sibTrans" cxnId="{41A62074-A1AC-43C0-9C2E-365DA02AB417}">
      <dgm:prSet/>
      <dgm:spPr/>
      <dgm:t>
        <a:bodyPr/>
        <a:lstStyle/>
        <a:p>
          <a:endParaRPr lang="ru-RU"/>
        </a:p>
      </dgm:t>
    </dgm:pt>
    <dgm:pt modelId="{602456BE-6533-440C-AEBF-0A9F831487EC}">
      <dgm:prSet/>
      <dgm:spPr/>
      <dgm:t>
        <a:bodyPr/>
        <a:lstStyle/>
        <a:p>
          <a:r>
            <a:rPr lang="uk-UA" smtClean="0"/>
            <a:t>профільних конкурсів </a:t>
          </a:r>
          <a:endParaRPr lang="ru-RU"/>
        </a:p>
      </dgm:t>
    </dgm:pt>
    <dgm:pt modelId="{BFB5ACF1-1D5B-4CE8-8599-DDB72E94568B}" type="parTrans" cxnId="{0C5AA835-3AD5-48B9-A2DB-13AA9BFEF03D}">
      <dgm:prSet/>
      <dgm:spPr/>
      <dgm:t>
        <a:bodyPr/>
        <a:lstStyle/>
        <a:p>
          <a:endParaRPr lang="ru-RU"/>
        </a:p>
      </dgm:t>
    </dgm:pt>
    <dgm:pt modelId="{D1DE2639-A078-438C-96AA-769F1B5183CE}" type="sibTrans" cxnId="{0C5AA835-3AD5-48B9-A2DB-13AA9BFEF03D}">
      <dgm:prSet/>
      <dgm:spPr/>
      <dgm:t>
        <a:bodyPr/>
        <a:lstStyle/>
        <a:p>
          <a:endParaRPr lang="ru-RU"/>
        </a:p>
      </dgm:t>
    </dgm:pt>
    <dgm:pt modelId="{9B9EBEFB-E21D-457E-8C15-1F5630A39A96}" type="pres">
      <dgm:prSet presAssocID="{82888405-AACE-49BF-8A22-C38F9B4259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BE34E15-A542-4F35-B1B4-C05F16252CD4}" type="pres">
      <dgm:prSet presAssocID="{82888405-AACE-49BF-8A22-C38F9B425913}" presName="Name1" presStyleCnt="0"/>
      <dgm:spPr/>
    </dgm:pt>
    <dgm:pt modelId="{8B4172B2-863B-4622-AB4C-7F29D514A627}" type="pres">
      <dgm:prSet presAssocID="{82888405-AACE-49BF-8A22-C38F9B425913}" presName="cycle" presStyleCnt="0"/>
      <dgm:spPr/>
    </dgm:pt>
    <dgm:pt modelId="{CDF916F4-093A-46F3-A7EE-86918A0BF771}" type="pres">
      <dgm:prSet presAssocID="{82888405-AACE-49BF-8A22-C38F9B425913}" presName="srcNode" presStyleLbl="node1" presStyleIdx="0" presStyleCnt="5"/>
      <dgm:spPr/>
    </dgm:pt>
    <dgm:pt modelId="{1343D862-EA2C-4A24-B0CB-A7FCF3E9F1AB}" type="pres">
      <dgm:prSet presAssocID="{82888405-AACE-49BF-8A22-C38F9B425913}" presName="conn" presStyleLbl="parChTrans1D2" presStyleIdx="0" presStyleCnt="1"/>
      <dgm:spPr/>
      <dgm:t>
        <a:bodyPr/>
        <a:lstStyle/>
        <a:p>
          <a:endParaRPr lang="ru-RU"/>
        </a:p>
      </dgm:t>
    </dgm:pt>
    <dgm:pt modelId="{A977D327-ACEF-49C5-8BB9-2B0B8F2DBEB9}" type="pres">
      <dgm:prSet presAssocID="{82888405-AACE-49BF-8A22-C38F9B425913}" presName="extraNode" presStyleLbl="node1" presStyleIdx="0" presStyleCnt="5"/>
      <dgm:spPr/>
    </dgm:pt>
    <dgm:pt modelId="{91DE003D-F50B-4F65-B825-07A2B72DDAF4}" type="pres">
      <dgm:prSet presAssocID="{82888405-AACE-49BF-8A22-C38F9B425913}" presName="dstNode" presStyleLbl="node1" presStyleIdx="0" presStyleCnt="5"/>
      <dgm:spPr/>
    </dgm:pt>
    <dgm:pt modelId="{F8A43386-DD48-4EED-AC9E-7A464E44E654}" type="pres">
      <dgm:prSet presAssocID="{147C8926-75C3-4B4A-A05B-CFCD3727A77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5F6E7-14C4-4243-A6DA-A06F30CC1A30}" type="pres">
      <dgm:prSet presAssocID="{147C8926-75C3-4B4A-A05B-CFCD3727A77D}" presName="accent_1" presStyleCnt="0"/>
      <dgm:spPr/>
    </dgm:pt>
    <dgm:pt modelId="{B646427C-CFD0-481C-90D5-803752AE26F0}" type="pres">
      <dgm:prSet presAssocID="{147C8926-75C3-4B4A-A05B-CFCD3727A77D}" presName="accentRepeatNode" presStyleLbl="solidFgAcc1" presStyleIdx="0" presStyleCnt="5"/>
      <dgm:spPr/>
    </dgm:pt>
    <dgm:pt modelId="{A4682B6A-3537-46BF-AB72-8CE3302665B3}" type="pres">
      <dgm:prSet presAssocID="{515840E5-D5F1-4A11-9C48-9261D6DB88E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7CB78-5327-4BE6-A9F0-925D9C92FEC5}" type="pres">
      <dgm:prSet presAssocID="{515840E5-D5F1-4A11-9C48-9261D6DB88E6}" presName="accent_2" presStyleCnt="0"/>
      <dgm:spPr/>
    </dgm:pt>
    <dgm:pt modelId="{F13F28FE-083A-4187-B8DE-706BE7EE517B}" type="pres">
      <dgm:prSet presAssocID="{515840E5-D5F1-4A11-9C48-9261D6DB88E6}" presName="accentRepeatNode" presStyleLbl="solidFgAcc1" presStyleIdx="1" presStyleCnt="5"/>
      <dgm:spPr/>
    </dgm:pt>
    <dgm:pt modelId="{C4DB9B93-6913-4ED3-9AD8-B671186D325B}" type="pres">
      <dgm:prSet presAssocID="{2B28906B-88AA-42D4-A22D-09DDA5459D3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29FA9-157A-4A54-95D9-62DA8B65426B}" type="pres">
      <dgm:prSet presAssocID="{2B28906B-88AA-42D4-A22D-09DDA5459D32}" presName="accent_3" presStyleCnt="0"/>
      <dgm:spPr/>
    </dgm:pt>
    <dgm:pt modelId="{6AAD4A74-CAF7-478D-8DFC-DEC0404C2673}" type="pres">
      <dgm:prSet presAssocID="{2B28906B-88AA-42D4-A22D-09DDA5459D32}" presName="accentRepeatNode" presStyleLbl="solidFgAcc1" presStyleIdx="2" presStyleCnt="5"/>
      <dgm:spPr/>
    </dgm:pt>
    <dgm:pt modelId="{EA8109C2-7A58-4DE6-BA9F-947D52751D22}" type="pres">
      <dgm:prSet presAssocID="{FA5EB349-D755-44DB-8AB6-D504B3D1B13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B1247-1BB6-4CAB-92B4-44ED56D94E36}" type="pres">
      <dgm:prSet presAssocID="{FA5EB349-D755-44DB-8AB6-D504B3D1B13A}" presName="accent_4" presStyleCnt="0"/>
      <dgm:spPr/>
    </dgm:pt>
    <dgm:pt modelId="{D3D5D647-A9C1-45B4-B4B3-2A9DBDE8C69F}" type="pres">
      <dgm:prSet presAssocID="{FA5EB349-D755-44DB-8AB6-D504B3D1B13A}" presName="accentRepeatNode" presStyleLbl="solidFgAcc1" presStyleIdx="3" presStyleCnt="5"/>
      <dgm:spPr/>
    </dgm:pt>
    <dgm:pt modelId="{9C692A3E-4732-4E9A-A002-1A01C5CB3B27}" type="pres">
      <dgm:prSet presAssocID="{602456BE-6533-440C-AEBF-0A9F831487E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3E6AA-478F-4E8E-9763-CCE9AB6D6965}" type="pres">
      <dgm:prSet presAssocID="{602456BE-6533-440C-AEBF-0A9F831487EC}" presName="accent_5" presStyleCnt="0"/>
      <dgm:spPr/>
    </dgm:pt>
    <dgm:pt modelId="{32EEA8F7-E6A1-4F4E-9C7E-10090514A7F6}" type="pres">
      <dgm:prSet presAssocID="{602456BE-6533-440C-AEBF-0A9F831487EC}" presName="accentRepeatNode" presStyleLbl="solidFgAcc1" presStyleIdx="4" presStyleCnt="5"/>
      <dgm:spPr/>
    </dgm:pt>
  </dgm:ptLst>
  <dgm:cxnLst>
    <dgm:cxn modelId="{9C80F446-D040-4FFE-8517-6D624F6CDE3F}" type="presOf" srcId="{82888405-AACE-49BF-8A22-C38F9B425913}" destId="{9B9EBEFB-E21D-457E-8C15-1F5630A39A96}" srcOrd="0" destOrd="0" presId="urn:microsoft.com/office/officeart/2008/layout/VerticalCurvedList"/>
    <dgm:cxn modelId="{5A0D20E6-FA79-4340-AF1C-BC1B709A0F60}" srcId="{82888405-AACE-49BF-8A22-C38F9B425913}" destId="{147C8926-75C3-4B4A-A05B-CFCD3727A77D}" srcOrd="0" destOrd="0" parTransId="{D2AA3958-D843-400B-9911-41084D92F3B4}" sibTransId="{CE03FFC7-4E59-4A98-84B4-C4A0325EF2C7}"/>
    <dgm:cxn modelId="{B84B6DCB-88A5-4971-8C0C-311F327B6F21}" type="presOf" srcId="{2B28906B-88AA-42D4-A22D-09DDA5459D32}" destId="{C4DB9B93-6913-4ED3-9AD8-B671186D325B}" srcOrd="0" destOrd="0" presId="urn:microsoft.com/office/officeart/2008/layout/VerticalCurvedList"/>
    <dgm:cxn modelId="{6ED7BE49-0EF8-46D6-863D-C563DB0402E4}" type="presOf" srcId="{147C8926-75C3-4B4A-A05B-CFCD3727A77D}" destId="{F8A43386-DD48-4EED-AC9E-7A464E44E654}" srcOrd="0" destOrd="0" presId="urn:microsoft.com/office/officeart/2008/layout/VerticalCurvedList"/>
    <dgm:cxn modelId="{95E6770E-0DE5-4592-AA35-82EC8DBE550E}" type="presOf" srcId="{FA5EB349-D755-44DB-8AB6-D504B3D1B13A}" destId="{EA8109C2-7A58-4DE6-BA9F-947D52751D22}" srcOrd="0" destOrd="0" presId="urn:microsoft.com/office/officeart/2008/layout/VerticalCurvedList"/>
    <dgm:cxn modelId="{711C705B-5FAC-4EB6-A352-96D680FCA6A6}" type="presOf" srcId="{602456BE-6533-440C-AEBF-0A9F831487EC}" destId="{9C692A3E-4732-4E9A-A002-1A01C5CB3B27}" srcOrd="0" destOrd="0" presId="urn:microsoft.com/office/officeart/2008/layout/VerticalCurvedList"/>
    <dgm:cxn modelId="{41A62074-A1AC-43C0-9C2E-365DA02AB417}" srcId="{82888405-AACE-49BF-8A22-C38F9B425913}" destId="{FA5EB349-D755-44DB-8AB6-D504B3D1B13A}" srcOrd="3" destOrd="0" parTransId="{ED0E2274-A69A-4BA8-B151-394F28B0EB85}" sibTransId="{9B538D33-5FCF-4E0B-94D1-F42C52140471}"/>
    <dgm:cxn modelId="{0C5AA835-3AD5-48B9-A2DB-13AA9BFEF03D}" srcId="{82888405-AACE-49BF-8A22-C38F9B425913}" destId="{602456BE-6533-440C-AEBF-0A9F831487EC}" srcOrd="4" destOrd="0" parTransId="{BFB5ACF1-1D5B-4CE8-8599-DDB72E94568B}" sibTransId="{D1DE2639-A078-438C-96AA-769F1B5183CE}"/>
    <dgm:cxn modelId="{FA19197F-AE17-4DB6-B3DA-B9CCF54DB035}" srcId="{82888405-AACE-49BF-8A22-C38F9B425913}" destId="{2B28906B-88AA-42D4-A22D-09DDA5459D32}" srcOrd="2" destOrd="0" parTransId="{C557C882-AEAE-478B-AFFD-0DF382D1296D}" sibTransId="{FBD319D1-3229-4DC4-A974-FEBCA210FDEB}"/>
    <dgm:cxn modelId="{2F3D3DC2-1172-4EA4-A941-C6FAF88B671E}" type="presOf" srcId="{515840E5-D5F1-4A11-9C48-9261D6DB88E6}" destId="{A4682B6A-3537-46BF-AB72-8CE3302665B3}" srcOrd="0" destOrd="0" presId="urn:microsoft.com/office/officeart/2008/layout/VerticalCurvedList"/>
    <dgm:cxn modelId="{53C4EA23-F562-476B-A1CC-78B28A9D8282}" srcId="{82888405-AACE-49BF-8A22-C38F9B425913}" destId="{515840E5-D5F1-4A11-9C48-9261D6DB88E6}" srcOrd="1" destOrd="0" parTransId="{59A9BB6E-FC5B-4E65-83F6-5EC8E5A8F1E7}" sibTransId="{4AB696B6-806A-41F2-B22F-D1E086E98252}"/>
    <dgm:cxn modelId="{68F4683B-6034-4FE0-97C7-81A8C086C524}" type="presOf" srcId="{CE03FFC7-4E59-4A98-84B4-C4A0325EF2C7}" destId="{1343D862-EA2C-4A24-B0CB-A7FCF3E9F1AB}" srcOrd="0" destOrd="0" presId="urn:microsoft.com/office/officeart/2008/layout/VerticalCurvedList"/>
    <dgm:cxn modelId="{B4C6E95F-F35F-47B6-9AD5-6D35D3D25A2E}" type="presParOf" srcId="{9B9EBEFB-E21D-457E-8C15-1F5630A39A96}" destId="{EBE34E15-A542-4F35-B1B4-C05F16252CD4}" srcOrd="0" destOrd="0" presId="urn:microsoft.com/office/officeart/2008/layout/VerticalCurvedList"/>
    <dgm:cxn modelId="{41D2F58C-3267-4495-B59E-9B04EA425BA9}" type="presParOf" srcId="{EBE34E15-A542-4F35-B1B4-C05F16252CD4}" destId="{8B4172B2-863B-4622-AB4C-7F29D514A627}" srcOrd="0" destOrd="0" presId="urn:microsoft.com/office/officeart/2008/layout/VerticalCurvedList"/>
    <dgm:cxn modelId="{B7665DCF-3142-434E-87BF-97EE4C58E7CE}" type="presParOf" srcId="{8B4172B2-863B-4622-AB4C-7F29D514A627}" destId="{CDF916F4-093A-46F3-A7EE-86918A0BF771}" srcOrd="0" destOrd="0" presId="urn:microsoft.com/office/officeart/2008/layout/VerticalCurvedList"/>
    <dgm:cxn modelId="{9510B5F4-063D-4FDC-AAE1-84AF6A52ABC0}" type="presParOf" srcId="{8B4172B2-863B-4622-AB4C-7F29D514A627}" destId="{1343D862-EA2C-4A24-B0CB-A7FCF3E9F1AB}" srcOrd="1" destOrd="0" presId="urn:microsoft.com/office/officeart/2008/layout/VerticalCurvedList"/>
    <dgm:cxn modelId="{08E17D06-9510-4B1F-9774-4BDC0BE3B027}" type="presParOf" srcId="{8B4172B2-863B-4622-AB4C-7F29D514A627}" destId="{A977D327-ACEF-49C5-8BB9-2B0B8F2DBEB9}" srcOrd="2" destOrd="0" presId="urn:microsoft.com/office/officeart/2008/layout/VerticalCurvedList"/>
    <dgm:cxn modelId="{903B8AFC-7AB7-4CFA-9651-B49F2088B390}" type="presParOf" srcId="{8B4172B2-863B-4622-AB4C-7F29D514A627}" destId="{91DE003D-F50B-4F65-B825-07A2B72DDAF4}" srcOrd="3" destOrd="0" presId="urn:microsoft.com/office/officeart/2008/layout/VerticalCurvedList"/>
    <dgm:cxn modelId="{B92C520B-6131-47BD-BF91-4857AC2E1774}" type="presParOf" srcId="{EBE34E15-A542-4F35-B1B4-C05F16252CD4}" destId="{F8A43386-DD48-4EED-AC9E-7A464E44E654}" srcOrd="1" destOrd="0" presId="urn:microsoft.com/office/officeart/2008/layout/VerticalCurvedList"/>
    <dgm:cxn modelId="{902D69C0-A87E-43D2-B0EB-1B7DAAFBA326}" type="presParOf" srcId="{EBE34E15-A542-4F35-B1B4-C05F16252CD4}" destId="{A3F5F6E7-14C4-4243-A6DA-A06F30CC1A30}" srcOrd="2" destOrd="0" presId="urn:microsoft.com/office/officeart/2008/layout/VerticalCurvedList"/>
    <dgm:cxn modelId="{3C1A5131-6298-4569-AB84-232CE91616FC}" type="presParOf" srcId="{A3F5F6E7-14C4-4243-A6DA-A06F30CC1A30}" destId="{B646427C-CFD0-481C-90D5-803752AE26F0}" srcOrd="0" destOrd="0" presId="urn:microsoft.com/office/officeart/2008/layout/VerticalCurvedList"/>
    <dgm:cxn modelId="{9FDC4E89-781F-44AB-809B-33B4BBC58374}" type="presParOf" srcId="{EBE34E15-A542-4F35-B1B4-C05F16252CD4}" destId="{A4682B6A-3537-46BF-AB72-8CE3302665B3}" srcOrd="3" destOrd="0" presId="urn:microsoft.com/office/officeart/2008/layout/VerticalCurvedList"/>
    <dgm:cxn modelId="{73606829-5CDA-46C7-B4CC-2A6C3CCA7D5F}" type="presParOf" srcId="{EBE34E15-A542-4F35-B1B4-C05F16252CD4}" destId="{F5E7CB78-5327-4BE6-A9F0-925D9C92FEC5}" srcOrd="4" destOrd="0" presId="urn:microsoft.com/office/officeart/2008/layout/VerticalCurvedList"/>
    <dgm:cxn modelId="{7C3A4F98-EB18-4B3A-96E7-A32FE1134DBC}" type="presParOf" srcId="{F5E7CB78-5327-4BE6-A9F0-925D9C92FEC5}" destId="{F13F28FE-083A-4187-B8DE-706BE7EE517B}" srcOrd="0" destOrd="0" presId="urn:microsoft.com/office/officeart/2008/layout/VerticalCurvedList"/>
    <dgm:cxn modelId="{B8FBE84E-62F3-447C-BFFF-0CDEFFF046EA}" type="presParOf" srcId="{EBE34E15-A542-4F35-B1B4-C05F16252CD4}" destId="{C4DB9B93-6913-4ED3-9AD8-B671186D325B}" srcOrd="5" destOrd="0" presId="urn:microsoft.com/office/officeart/2008/layout/VerticalCurvedList"/>
    <dgm:cxn modelId="{65439557-AE86-4C81-99B8-94305C137499}" type="presParOf" srcId="{EBE34E15-A542-4F35-B1B4-C05F16252CD4}" destId="{DF029FA9-157A-4A54-95D9-62DA8B65426B}" srcOrd="6" destOrd="0" presId="urn:microsoft.com/office/officeart/2008/layout/VerticalCurvedList"/>
    <dgm:cxn modelId="{9ABCE34F-4789-4B34-91B1-11C179AAD0B5}" type="presParOf" srcId="{DF029FA9-157A-4A54-95D9-62DA8B65426B}" destId="{6AAD4A74-CAF7-478D-8DFC-DEC0404C2673}" srcOrd="0" destOrd="0" presId="urn:microsoft.com/office/officeart/2008/layout/VerticalCurvedList"/>
    <dgm:cxn modelId="{5F5ABF97-663B-4A3C-B4C8-51E702AAED49}" type="presParOf" srcId="{EBE34E15-A542-4F35-B1B4-C05F16252CD4}" destId="{EA8109C2-7A58-4DE6-BA9F-947D52751D22}" srcOrd="7" destOrd="0" presId="urn:microsoft.com/office/officeart/2008/layout/VerticalCurvedList"/>
    <dgm:cxn modelId="{74A65A57-14C8-4C27-A16A-E91175F7C5E6}" type="presParOf" srcId="{EBE34E15-A542-4F35-B1B4-C05F16252CD4}" destId="{870B1247-1BB6-4CAB-92B4-44ED56D94E36}" srcOrd="8" destOrd="0" presId="urn:microsoft.com/office/officeart/2008/layout/VerticalCurvedList"/>
    <dgm:cxn modelId="{3A1A981E-91E0-4B6C-958C-42188702C331}" type="presParOf" srcId="{870B1247-1BB6-4CAB-92B4-44ED56D94E36}" destId="{D3D5D647-A9C1-45B4-B4B3-2A9DBDE8C69F}" srcOrd="0" destOrd="0" presId="urn:microsoft.com/office/officeart/2008/layout/VerticalCurvedList"/>
    <dgm:cxn modelId="{60EBCE83-227C-412C-9606-3E4FB7558821}" type="presParOf" srcId="{EBE34E15-A542-4F35-B1B4-C05F16252CD4}" destId="{9C692A3E-4732-4E9A-A002-1A01C5CB3B27}" srcOrd="9" destOrd="0" presId="urn:microsoft.com/office/officeart/2008/layout/VerticalCurvedList"/>
    <dgm:cxn modelId="{77BD35FF-BE4D-4039-8BA6-BC60F21DA516}" type="presParOf" srcId="{EBE34E15-A542-4F35-B1B4-C05F16252CD4}" destId="{CCA3E6AA-478F-4E8E-9763-CCE9AB6D6965}" srcOrd="10" destOrd="0" presId="urn:microsoft.com/office/officeart/2008/layout/VerticalCurvedList"/>
    <dgm:cxn modelId="{885101D3-6A03-47E5-8955-C2983C5A67BC}" type="presParOf" srcId="{CCA3E6AA-478F-4E8E-9763-CCE9AB6D6965}" destId="{32EEA8F7-E6A1-4F4E-9C7E-10090514A7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09A100-4D98-4825-8794-714646813A1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</dgm:pt>
    <dgm:pt modelId="{90AADBBB-C96A-4F42-A551-2375D69521B4}">
      <dgm:prSet custT="1"/>
      <dgm:spPr/>
      <dgm:t>
        <a:bodyPr vert="vert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cap="none" normalizeH="0" baseline="0" dirty="0" smtClean="0">
              <a:ln/>
              <a:effectLst/>
              <a:latin typeface="Georgia" panose="02040502050405020303" pitchFamily="18" charset="0"/>
              <a:hlinkClick xmlns:r="http://schemas.openxmlformats.org/officeDocument/2006/relationships" r:id="rId1" action="ppaction://hlinkfile"/>
            </a:rPr>
            <a:t>Всього</a:t>
          </a:r>
          <a:r>
            <a:rPr kumimoji="0" lang="uk-UA" altLang="ru-RU" sz="2000" b="1" i="0" u="none" strike="noStrike" cap="none" normalizeH="0" baseline="0" dirty="0" smtClean="0">
              <a:ln/>
              <a:effectLst/>
              <a:latin typeface="Georgia" panose="02040502050405020303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1" i="0" u="none" strike="noStrike" cap="none" normalizeH="0" baseline="0" dirty="0" smtClean="0">
              <a:ln/>
              <a:effectLst/>
              <a:latin typeface="Georgia" panose="02040502050405020303" pitchFamily="18" charset="0"/>
            </a:rPr>
            <a:t>146</a:t>
          </a:r>
          <a:r>
            <a:rPr kumimoji="0" lang="uk-UA" altLang="ru-RU" sz="2000" b="1" i="0" u="none" strike="noStrike" cap="none" normalizeH="0" baseline="0" dirty="0" smtClean="0">
              <a:ln/>
              <a:effectLst/>
              <a:latin typeface="Georgia" panose="02040502050405020303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cap="none" normalizeH="0" baseline="0" dirty="0" smtClean="0">
              <a:ln/>
              <a:effectLst/>
              <a:latin typeface="Georgia" panose="02040502050405020303" pitchFamily="18" charset="0"/>
            </a:rPr>
            <a:t>шкіл, гімназій, ліцеїв </a:t>
          </a:r>
          <a:endParaRPr kumimoji="0" lang="ru-RU" altLang="ru-RU" sz="2000" b="1" i="0" u="none" strike="noStrike" cap="none" normalizeH="0" baseline="0" dirty="0" smtClean="0">
            <a:ln/>
            <a:effectLst/>
            <a:latin typeface="Georgia" panose="02040502050405020303" pitchFamily="18" charset="0"/>
          </a:endParaRPr>
        </a:p>
      </dgm:t>
    </dgm:pt>
    <dgm:pt modelId="{BC4FB665-9B10-4167-BBC0-15370D432B7A}" type="parTrans" cxnId="{42F25472-9FE2-474D-8DA2-F38B5002CB03}">
      <dgm:prSet/>
      <dgm:spPr/>
      <dgm:t>
        <a:bodyPr/>
        <a:lstStyle/>
        <a:p>
          <a:endParaRPr lang="ru-RU"/>
        </a:p>
      </dgm:t>
    </dgm:pt>
    <dgm:pt modelId="{B889D276-7E6C-43CB-8981-B3DD02C0F01D}" type="sibTrans" cxnId="{42F25472-9FE2-474D-8DA2-F38B5002CB03}">
      <dgm:prSet/>
      <dgm:spPr/>
      <dgm:t>
        <a:bodyPr/>
        <a:lstStyle/>
        <a:p>
          <a:endParaRPr lang="ru-RU"/>
        </a:p>
      </dgm:t>
    </dgm:pt>
    <dgm:pt modelId="{4A451215-C886-41F8-84CB-F73F2938F4C2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1" i="0" u="none" strike="noStrike" cap="none" normalizeH="0" baseline="0" dirty="0" smtClean="0">
              <a:ln/>
              <a:effectLst/>
              <a:latin typeface="Georgia" panose="02040502050405020303" pitchFamily="18" charset="0"/>
            </a:rPr>
            <a:t>53</a:t>
          </a:r>
          <a:r>
            <a:rPr kumimoji="0" lang="uk-UA" altLang="ru-RU" sz="2000" b="1" i="0" u="none" strike="noStrike" cap="none" normalizeH="0" baseline="0" dirty="0" smtClean="0">
              <a:ln/>
              <a:effectLst/>
              <a:latin typeface="Georgia" panose="02040502050405020303" pitchFamily="18" charset="0"/>
            </a:rPr>
            <a:t> заклади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cap="none" normalizeH="0" baseline="0" dirty="0" smtClean="0">
              <a:ln/>
              <a:effectLst/>
              <a:latin typeface="Georgia" panose="02040502050405020303" pitchFamily="18" charset="0"/>
            </a:rPr>
            <a:t>екологічної освіти і виховання</a:t>
          </a:r>
        </a:p>
      </dgm:t>
    </dgm:pt>
    <dgm:pt modelId="{AA170CFD-0897-479C-9530-C2713FB34568}" type="parTrans" cxnId="{2BC38246-B6FF-4394-8855-17D671C0616A}">
      <dgm:prSet/>
      <dgm:spPr/>
      <dgm:t>
        <a:bodyPr/>
        <a:lstStyle/>
        <a:p>
          <a:endParaRPr lang="ru-RU"/>
        </a:p>
      </dgm:t>
    </dgm:pt>
    <dgm:pt modelId="{2D8933F3-B576-4D3A-9DE2-155D197599C7}" type="sibTrans" cxnId="{2BC38246-B6FF-4394-8855-17D671C0616A}">
      <dgm:prSet/>
      <dgm:spPr/>
      <dgm:t>
        <a:bodyPr/>
        <a:lstStyle/>
        <a:p>
          <a:endParaRPr lang="ru-RU"/>
        </a:p>
      </dgm:t>
    </dgm:pt>
    <dgm:pt modelId="{E78EFA62-EBE1-4B37-9310-66A1BA1EE247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1" i="0" u="none" strike="noStrike" cap="none" normalizeH="0" baseline="0" dirty="0" smtClean="0">
              <a:ln/>
              <a:effectLst/>
              <a:latin typeface="Georgia" panose="02040502050405020303" pitchFamily="18" charset="0"/>
            </a:rPr>
            <a:t>52</a:t>
          </a:r>
          <a:r>
            <a:rPr kumimoji="0" lang="uk-UA" altLang="ru-RU" sz="2000" b="1" i="0" u="none" strike="noStrike" cap="none" normalizeH="0" baseline="0" dirty="0" smtClean="0">
              <a:ln/>
              <a:effectLst/>
              <a:latin typeface="Georgia" panose="02040502050405020303" pitchFamily="18" charset="0"/>
            </a:rPr>
            <a:t> заклади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cap="none" normalizeH="0" baseline="0" dirty="0" smtClean="0">
              <a:ln/>
              <a:effectLst/>
              <a:latin typeface="Georgia" panose="02040502050405020303" pitchFamily="18" charset="0"/>
            </a:rPr>
            <a:t>дослідницько-натуралістичної роботи</a:t>
          </a:r>
        </a:p>
      </dgm:t>
    </dgm:pt>
    <dgm:pt modelId="{89661565-751F-475F-BC76-498A5CAC95CF}" type="parTrans" cxnId="{9DB51B1C-A767-4688-9BA1-487CA5E6748E}">
      <dgm:prSet/>
      <dgm:spPr/>
      <dgm:t>
        <a:bodyPr/>
        <a:lstStyle/>
        <a:p>
          <a:endParaRPr lang="ru-RU"/>
        </a:p>
      </dgm:t>
    </dgm:pt>
    <dgm:pt modelId="{91C3A121-B167-40CD-86B2-A578E5EB3393}" type="sibTrans" cxnId="{9DB51B1C-A767-4688-9BA1-487CA5E6748E}">
      <dgm:prSet/>
      <dgm:spPr/>
      <dgm:t>
        <a:bodyPr/>
        <a:lstStyle/>
        <a:p>
          <a:endParaRPr lang="ru-RU"/>
        </a:p>
      </dgm:t>
    </dgm:pt>
    <dgm:pt modelId="{B7DCF550-C166-489B-AE5B-3887C04FF4EE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1" i="0" u="none" strike="noStrike" cap="none" normalizeH="0" baseline="0" dirty="0" smtClean="0">
              <a:ln/>
              <a:effectLst/>
              <a:latin typeface="Georgia" panose="02040502050405020303" pitchFamily="18" charset="0"/>
            </a:rPr>
            <a:t>41</a:t>
          </a:r>
          <a:r>
            <a:rPr kumimoji="0" lang="uk-UA" altLang="ru-RU" sz="2000" b="1" i="0" u="none" strike="noStrike" cap="none" normalizeH="0" baseline="0" dirty="0" smtClean="0">
              <a:ln/>
              <a:effectLst/>
              <a:latin typeface="Georgia" panose="02040502050405020303" pitchFamily="18" charset="0"/>
            </a:rPr>
            <a:t> заклади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cap="none" normalizeH="0" baseline="0" dirty="0" smtClean="0">
              <a:ln/>
              <a:effectLst/>
              <a:latin typeface="Georgia" panose="02040502050405020303" pitchFamily="18" charset="0"/>
            </a:rPr>
            <a:t>природо-охоронної роботи</a:t>
          </a:r>
          <a:endParaRPr kumimoji="0" lang="uk-UA" altLang="ru-RU" sz="21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8AB5D0C1-8B50-4567-B4C0-50A6483BA018}" type="parTrans" cxnId="{D3513ADA-C349-47EC-9F0C-6ACD0D60E4A6}">
      <dgm:prSet/>
      <dgm:spPr/>
      <dgm:t>
        <a:bodyPr/>
        <a:lstStyle/>
        <a:p>
          <a:endParaRPr lang="ru-RU"/>
        </a:p>
      </dgm:t>
    </dgm:pt>
    <dgm:pt modelId="{9A4E74C2-9F87-4063-A08F-478DA32F68FC}" type="sibTrans" cxnId="{D3513ADA-C349-47EC-9F0C-6ACD0D60E4A6}">
      <dgm:prSet/>
      <dgm:spPr/>
      <dgm:t>
        <a:bodyPr/>
        <a:lstStyle/>
        <a:p>
          <a:endParaRPr lang="ru-RU"/>
        </a:p>
      </dgm:t>
    </dgm:pt>
    <dgm:pt modelId="{A4773CEC-D7CF-49D0-A701-039B0B70B454}" type="pres">
      <dgm:prSet presAssocID="{7809A100-4D98-4825-8794-714646813A1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34B55D5-989A-4315-8C75-64E1E1AE944A}" type="pres">
      <dgm:prSet presAssocID="{90AADBBB-C96A-4F42-A551-2375D69521B4}" presName="root1" presStyleCnt="0"/>
      <dgm:spPr/>
    </dgm:pt>
    <dgm:pt modelId="{1EDC4A27-118A-4090-92CD-F78D323E6A51}" type="pres">
      <dgm:prSet presAssocID="{90AADBBB-C96A-4F42-A551-2375D69521B4}" presName="LevelOneTextNode" presStyleLbl="node0" presStyleIdx="0" presStyleCnt="1" custScaleX="166110" custScaleY="49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00CE40-C0D7-40A4-AAEC-9A7522EC3717}" type="pres">
      <dgm:prSet presAssocID="{90AADBBB-C96A-4F42-A551-2375D69521B4}" presName="level2hierChild" presStyleCnt="0"/>
      <dgm:spPr/>
    </dgm:pt>
    <dgm:pt modelId="{69A48861-DDB7-4BEB-A053-E43C31BA0575}" type="pres">
      <dgm:prSet presAssocID="{AA170CFD-0897-479C-9530-C2713FB3456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02D28DC-8E41-4A1D-9C4D-5D1E45D60C74}" type="pres">
      <dgm:prSet presAssocID="{AA170CFD-0897-479C-9530-C2713FB3456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2ED07A2-AF7C-4F50-AB5C-0481350992D5}" type="pres">
      <dgm:prSet presAssocID="{4A451215-C886-41F8-84CB-F73F2938F4C2}" presName="root2" presStyleCnt="0"/>
      <dgm:spPr/>
    </dgm:pt>
    <dgm:pt modelId="{91503C1E-9B8F-4475-9125-CE86F7F3C3FA}" type="pres">
      <dgm:prSet presAssocID="{4A451215-C886-41F8-84CB-F73F2938F4C2}" presName="LevelTwoTextNode" presStyleLbl="node2" presStyleIdx="0" presStyleCnt="3" custScaleX="183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B3D60B-6A90-4125-859F-0A05A015AD9C}" type="pres">
      <dgm:prSet presAssocID="{4A451215-C886-41F8-84CB-F73F2938F4C2}" presName="level3hierChild" presStyleCnt="0"/>
      <dgm:spPr/>
    </dgm:pt>
    <dgm:pt modelId="{864560C4-80C1-4831-A5A1-B9FE65CBA55D}" type="pres">
      <dgm:prSet presAssocID="{89661565-751F-475F-BC76-498A5CAC95C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050C70E-2574-4DF8-88DF-D012F6ECDFAE}" type="pres">
      <dgm:prSet presAssocID="{89661565-751F-475F-BC76-498A5CAC95C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4038513-5EBC-4CC8-BAAF-6687654878B8}" type="pres">
      <dgm:prSet presAssocID="{E78EFA62-EBE1-4B37-9310-66A1BA1EE247}" presName="root2" presStyleCnt="0"/>
      <dgm:spPr/>
    </dgm:pt>
    <dgm:pt modelId="{F90AE139-2FC8-4DCE-B3CD-5654B7484B37}" type="pres">
      <dgm:prSet presAssocID="{E78EFA62-EBE1-4B37-9310-66A1BA1EE247}" presName="LevelTwoTextNode" presStyleLbl="node2" presStyleIdx="1" presStyleCnt="3" custScaleX="1822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645D39-69E8-40F0-8DA9-CD76F976FEE8}" type="pres">
      <dgm:prSet presAssocID="{E78EFA62-EBE1-4B37-9310-66A1BA1EE247}" presName="level3hierChild" presStyleCnt="0"/>
      <dgm:spPr/>
    </dgm:pt>
    <dgm:pt modelId="{F14EC43D-49A3-4643-816E-FF669C7DD655}" type="pres">
      <dgm:prSet presAssocID="{8AB5D0C1-8B50-4567-B4C0-50A6483BA01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BB8B8E6-A577-4851-B161-223BF212318D}" type="pres">
      <dgm:prSet presAssocID="{8AB5D0C1-8B50-4567-B4C0-50A6483BA01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F5513BC-9B8F-46DD-8CAB-4D9308951AC4}" type="pres">
      <dgm:prSet presAssocID="{B7DCF550-C166-489B-AE5B-3887C04FF4EE}" presName="root2" presStyleCnt="0"/>
      <dgm:spPr/>
    </dgm:pt>
    <dgm:pt modelId="{6DA909A8-E462-47F5-B57E-2F890856FA8D}" type="pres">
      <dgm:prSet presAssocID="{B7DCF550-C166-489B-AE5B-3887C04FF4EE}" presName="LevelTwoTextNode" presStyleLbl="node2" presStyleIdx="2" presStyleCnt="3" custScaleX="183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13CE94-AFAF-4558-A6B8-17553E49364A}" type="pres">
      <dgm:prSet presAssocID="{B7DCF550-C166-489B-AE5B-3887C04FF4EE}" presName="level3hierChild" presStyleCnt="0"/>
      <dgm:spPr/>
    </dgm:pt>
  </dgm:ptLst>
  <dgm:cxnLst>
    <dgm:cxn modelId="{9DB51B1C-A767-4688-9BA1-487CA5E6748E}" srcId="{90AADBBB-C96A-4F42-A551-2375D69521B4}" destId="{E78EFA62-EBE1-4B37-9310-66A1BA1EE247}" srcOrd="1" destOrd="0" parTransId="{89661565-751F-475F-BC76-498A5CAC95CF}" sibTransId="{91C3A121-B167-40CD-86B2-A578E5EB3393}"/>
    <dgm:cxn modelId="{84B1A6A5-777F-4B88-9D9A-D0155D664CD6}" type="presOf" srcId="{8AB5D0C1-8B50-4567-B4C0-50A6483BA018}" destId="{F14EC43D-49A3-4643-816E-FF669C7DD655}" srcOrd="0" destOrd="0" presId="urn:microsoft.com/office/officeart/2008/layout/HorizontalMultiLevelHierarchy"/>
    <dgm:cxn modelId="{E5DF2750-6AFF-4699-85E5-12FB6EB64427}" type="presOf" srcId="{7809A100-4D98-4825-8794-714646813A1E}" destId="{A4773CEC-D7CF-49D0-A701-039B0B70B454}" srcOrd="0" destOrd="0" presId="urn:microsoft.com/office/officeart/2008/layout/HorizontalMultiLevelHierarchy"/>
    <dgm:cxn modelId="{C6A60377-4A32-40DE-B5CB-54B2C331C5C7}" type="presOf" srcId="{89661565-751F-475F-BC76-498A5CAC95CF}" destId="{E050C70E-2574-4DF8-88DF-D012F6ECDFAE}" srcOrd="1" destOrd="0" presId="urn:microsoft.com/office/officeart/2008/layout/HorizontalMultiLevelHierarchy"/>
    <dgm:cxn modelId="{3EA949BF-64D0-40E2-82E8-B6013D2F0322}" type="presOf" srcId="{4A451215-C886-41F8-84CB-F73F2938F4C2}" destId="{91503C1E-9B8F-4475-9125-CE86F7F3C3FA}" srcOrd="0" destOrd="0" presId="urn:microsoft.com/office/officeart/2008/layout/HorizontalMultiLevelHierarchy"/>
    <dgm:cxn modelId="{08D6EA50-2D04-49EB-8306-EFE3772B4155}" type="presOf" srcId="{90AADBBB-C96A-4F42-A551-2375D69521B4}" destId="{1EDC4A27-118A-4090-92CD-F78D323E6A51}" srcOrd="0" destOrd="0" presId="urn:microsoft.com/office/officeart/2008/layout/HorizontalMultiLevelHierarchy"/>
    <dgm:cxn modelId="{098BF142-7079-4E23-A67F-CB5AFAF4C591}" type="presOf" srcId="{89661565-751F-475F-BC76-498A5CAC95CF}" destId="{864560C4-80C1-4831-A5A1-B9FE65CBA55D}" srcOrd="0" destOrd="0" presId="urn:microsoft.com/office/officeart/2008/layout/HorizontalMultiLevelHierarchy"/>
    <dgm:cxn modelId="{7828C7C1-944D-4623-87BC-2304A7B6AA51}" type="presOf" srcId="{E78EFA62-EBE1-4B37-9310-66A1BA1EE247}" destId="{F90AE139-2FC8-4DCE-B3CD-5654B7484B37}" srcOrd="0" destOrd="0" presId="urn:microsoft.com/office/officeart/2008/layout/HorizontalMultiLevelHierarchy"/>
    <dgm:cxn modelId="{D3513ADA-C349-47EC-9F0C-6ACD0D60E4A6}" srcId="{90AADBBB-C96A-4F42-A551-2375D69521B4}" destId="{B7DCF550-C166-489B-AE5B-3887C04FF4EE}" srcOrd="2" destOrd="0" parTransId="{8AB5D0C1-8B50-4567-B4C0-50A6483BA018}" sibTransId="{9A4E74C2-9F87-4063-A08F-478DA32F68FC}"/>
    <dgm:cxn modelId="{2BC38246-B6FF-4394-8855-17D671C0616A}" srcId="{90AADBBB-C96A-4F42-A551-2375D69521B4}" destId="{4A451215-C886-41F8-84CB-F73F2938F4C2}" srcOrd="0" destOrd="0" parTransId="{AA170CFD-0897-479C-9530-C2713FB34568}" sibTransId="{2D8933F3-B576-4D3A-9DE2-155D197599C7}"/>
    <dgm:cxn modelId="{1EF8E4D3-0E64-4F41-8B0A-078F2A35109A}" type="presOf" srcId="{AA170CFD-0897-479C-9530-C2713FB34568}" destId="{102D28DC-8E41-4A1D-9C4D-5D1E45D60C74}" srcOrd="1" destOrd="0" presId="urn:microsoft.com/office/officeart/2008/layout/HorizontalMultiLevelHierarchy"/>
    <dgm:cxn modelId="{B35D4E05-3560-4FB3-8B02-6DF462A3A6F8}" type="presOf" srcId="{AA170CFD-0897-479C-9530-C2713FB34568}" destId="{69A48861-DDB7-4BEB-A053-E43C31BA0575}" srcOrd="0" destOrd="0" presId="urn:microsoft.com/office/officeart/2008/layout/HorizontalMultiLevelHierarchy"/>
    <dgm:cxn modelId="{C5533C1A-DA90-4196-883A-39EE1575B82C}" type="presOf" srcId="{8AB5D0C1-8B50-4567-B4C0-50A6483BA018}" destId="{3BB8B8E6-A577-4851-B161-223BF212318D}" srcOrd="1" destOrd="0" presId="urn:microsoft.com/office/officeart/2008/layout/HorizontalMultiLevelHierarchy"/>
    <dgm:cxn modelId="{006A70E2-A321-42FA-BCC0-2C7508BECBFE}" type="presOf" srcId="{B7DCF550-C166-489B-AE5B-3887C04FF4EE}" destId="{6DA909A8-E462-47F5-B57E-2F890856FA8D}" srcOrd="0" destOrd="0" presId="urn:microsoft.com/office/officeart/2008/layout/HorizontalMultiLevelHierarchy"/>
    <dgm:cxn modelId="{42F25472-9FE2-474D-8DA2-F38B5002CB03}" srcId="{7809A100-4D98-4825-8794-714646813A1E}" destId="{90AADBBB-C96A-4F42-A551-2375D69521B4}" srcOrd="0" destOrd="0" parTransId="{BC4FB665-9B10-4167-BBC0-15370D432B7A}" sibTransId="{B889D276-7E6C-43CB-8981-B3DD02C0F01D}"/>
    <dgm:cxn modelId="{5093024D-3F70-4D96-A060-CECF906F86DD}" type="presParOf" srcId="{A4773CEC-D7CF-49D0-A701-039B0B70B454}" destId="{034B55D5-989A-4315-8C75-64E1E1AE944A}" srcOrd="0" destOrd="0" presId="urn:microsoft.com/office/officeart/2008/layout/HorizontalMultiLevelHierarchy"/>
    <dgm:cxn modelId="{E185A962-3722-4553-9A3C-5E56FD4162F9}" type="presParOf" srcId="{034B55D5-989A-4315-8C75-64E1E1AE944A}" destId="{1EDC4A27-118A-4090-92CD-F78D323E6A51}" srcOrd="0" destOrd="0" presId="urn:microsoft.com/office/officeart/2008/layout/HorizontalMultiLevelHierarchy"/>
    <dgm:cxn modelId="{820608F3-33B2-4780-99F6-5F50EF6A21C7}" type="presParOf" srcId="{034B55D5-989A-4315-8C75-64E1E1AE944A}" destId="{5100CE40-C0D7-40A4-AAEC-9A7522EC3717}" srcOrd="1" destOrd="0" presId="urn:microsoft.com/office/officeart/2008/layout/HorizontalMultiLevelHierarchy"/>
    <dgm:cxn modelId="{812092C7-B2E0-4A67-A758-653D6C54CCF2}" type="presParOf" srcId="{5100CE40-C0D7-40A4-AAEC-9A7522EC3717}" destId="{69A48861-DDB7-4BEB-A053-E43C31BA0575}" srcOrd="0" destOrd="0" presId="urn:microsoft.com/office/officeart/2008/layout/HorizontalMultiLevelHierarchy"/>
    <dgm:cxn modelId="{07CD4C99-85BC-4FDB-8621-275521568554}" type="presParOf" srcId="{69A48861-DDB7-4BEB-A053-E43C31BA0575}" destId="{102D28DC-8E41-4A1D-9C4D-5D1E45D60C74}" srcOrd="0" destOrd="0" presId="urn:microsoft.com/office/officeart/2008/layout/HorizontalMultiLevelHierarchy"/>
    <dgm:cxn modelId="{970AD25E-5731-47F4-9B89-5322285647EB}" type="presParOf" srcId="{5100CE40-C0D7-40A4-AAEC-9A7522EC3717}" destId="{52ED07A2-AF7C-4F50-AB5C-0481350992D5}" srcOrd="1" destOrd="0" presId="urn:microsoft.com/office/officeart/2008/layout/HorizontalMultiLevelHierarchy"/>
    <dgm:cxn modelId="{15109BBA-625A-4D51-87F7-7B6BABC26ABC}" type="presParOf" srcId="{52ED07A2-AF7C-4F50-AB5C-0481350992D5}" destId="{91503C1E-9B8F-4475-9125-CE86F7F3C3FA}" srcOrd="0" destOrd="0" presId="urn:microsoft.com/office/officeart/2008/layout/HorizontalMultiLevelHierarchy"/>
    <dgm:cxn modelId="{29508FA6-97EB-420B-8167-4EE7E645010F}" type="presParOf" srcId="{52ED07A2-AF7C-4F50-AB5C-0481350992D5}" destId="{36B3D60B-6A90-4125-859F-0A05A015AD9C}" srcOrd="1" destOrd="0" presId="urn:microsoft.com/office/officeart/2008/layout/HorizontalMultiLevelHierarchy"/>
    <dgm:cxn modelId="{ADDEFEDF-854C-4B32-99F6-241391A3FC89}" type="presParOf" srcId="{5100CE40-C0D7-40A4-AAEC-9A7522EC3717}" destId="{864560C4-80C1-4831-A5A1-B9FE65CBA55D}" srcOrd="2" destOrd="0" presId="urn:microsoft.com/office/officeart/2008/layout/HorizontalMultiLevelHierarchy"/>
    <dgm:cxn modelId="{B2A059DF-93B8-4F05-9374-C45A301A8695}" type="presParOf" srcId="{864560C4-80C1-4831-A5A1-B9FE65CBA55D}" destId="{E050C70E-2574-4DF8-88DF-D012F6ECDFAE}" srcOrd="0" destOrd="0" presId="urn:microsoft.com/office/officeart/2008/layout/HorizontalMultiLevelHierarchy"/>
    <dgm:cxn modelId="{29F6C466-0286-4945-9A95-FAECFF054E2A}" type="presParOf" srcId="{5100CE40-C0D7-40A4-AAEC-9A7522EC3717}" destId="{14038513-5EBC-4CC8-BAAF-6687654878B8}" srcOrd="3" destOrd="0" presId="urn:microsoft.com/office/officeart/2008/layout/HorizontalMultiLevelHierarchy"/>
    <dgm:cxn modelId="{B0112B45-1206-464D-9E38-7814D45AE576}" type="presParOf" srcId="{14038513-5EBC-4CC8-BAAF-6687654878B8}" destId="{F90AE139-2FC8-4DCE-B3CD-5654B7484B37}" srcOrd="0" destOrd="0" presId="urn:microsoft.com/office/officeart/2008/layout/HorizontalMultiLevelHierarchy"/>
    <dgm:cxn modelId="{FD163D67-E58E-4E03-AC70-2D255EF9E44C}" type="presParOf" srcId="{14038513-5EBC-4CC8-BAAF-6687654878B8}" destId="{06645D39-69E8-40F0-8DA9-CD76F976FEE8}" srcOrd="1" destOrd="0" presId="urn:microsoft.com/office/officeart/2008/layout/HorizontalMultiLevelHierarchy"/>
    <dgm:cxn modelId="{E5139DA9-6E26-4B63-9754-2F23CF243A26}" type="presParOf" srcId="{5100CE40-C0D7-40A4-AAEC-9A7522EC3717}" destId="{F14EC43D-49A3-4643-816E-FF669C7DD655}" srcOrd="4" destOrd="0" presId="urn:microsoft.com/office/officeart/2008/layout/HorizontalMultiLevelHierarchy"/>
    <dgm:cxn modelId="{9E4563D7-2CCF-4D77-A6B3-B6DB7648EDB4}" type="presParOf" srcId="{F14EC43D-49A3-4643-816E-FF669C7DD655}" destId="{3BB8B8E6-A577-4851-B161-223BF212318D}" srcOrd="0" destOrd="0" presId="urn:microsoft.com/office/officeart/2008/layout/HorizontalMultiLevelHierarchy"/>
    <dgm:cxn modelId="{0CA196D7-E9C7-4CCB-BBC0-52CC41C492DC}" type="presParOf" srcId="{5100CE40-C0D7-40A4-AAEC-9A7522EC3717}" destId="{2F5513BC-9B8F-46DD-8CAB-4D9308951AC4}" srcOrd="5" destOrd="0" presId="urn:microsoft.com/office/officeart/2008/layout/HorizontalMultiLevelHierarchy"/>
    <dgm:cxn modelId="{27EEFC22-4B6B-4B2F-B3A9-260A5CA05AA4}" type="presParOf" srcId="{2F5513BC-9B8F-46DD-8CAB-4D9308951AC4}" destId="{6DA909A8-E462-47F5-B57E-2F890856FA8D}" srcOrd="0" destOrd="0" presId="urn:microsoft.com/office/officeart/2008/layout/HorizontalMultiLevelHierarchy"/>
    <dgm:cxn modelId="{65CB1F44-BE4F-45C8-B60E-60CE9E921243}" type="presParOf" srcId="{2F5513BC-9B8F-46DD-8CAB-4D9308951AC4}" destId="{AE13CE94-AFAF-4558-A6B8-17553E49364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C5E94-87C9-4FF8-BFEC-48CACC69B147}">
      <dsp:nvSpPr>
        <dsp:cNvPr id="0" name=""/>
        <dsp:cNvSpPr/>
      </dsp:nvSpPr>
      <dsp:spPr>
        <a:xfrm>
          <a:off x="857495" y="310314"/>
          <a:ext cx="7105789" cy="13571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211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accent1">
                  <a:lumMod val="75000"/>
                </a:schemeClr>
              </a:solidFill>
            </a:rPr>
            <a:t>пропагування юннатівської роботи в області, збереження дитячого контингенту та досягнення результативності навчання і виховання юних натуралістів  </a:t>
          </a:r>
          <a:endParaRPr lang="ru-RU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57495" y="310314"/>
        <a:ext cx="7105789" cy="1357102"/>
      </dsp:txXfrm>
    </dsp:sp>
    <dsp:sp modelId="{C2448BE7-C076-4EDF-9C5B-20F8ACB6993B}">
      <dsp:nvSpPr>
        <dsp:cNvPr id="0" name=""/>
        <dsp:cNvSpPr/>
      </dsp:nvSpPr>
      <dsp:spPr>
        <a:xfrm>
          <a:off x="598663" y="313363"/>
          <a:ext cx="987020" cy="1338876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C1685-8C1B-4282-8AA6-CEE2130B1456}">
      <dsp:nvSpPr>
        <dsp:cNvPr id="0" name=""/>
        <dsp:cNvSpPr/>
      </dsp:nvSpPr>
      <dsp:spPr>
        <a:xfrm>
          <a:off x="823318" y="2024984"/>
          <a:ext cx="7213141" cy="13571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211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accent1">
                  <a:lumMod val="75000"/>
                </a:schemeClr>
              </a:solidFill>
            </a:rPr>
            <a:t>науково-педагогічна співпраця, інноваційна проектна й видавнича робота, підвищення професійної компетентності керівників гуртків і методистів еколого-натуралістичного напряму </a:t>
          </a:r>
          <a:endParaRPr lang="ru-RU" sz="2100" kern="1200" dirty="0"/>
        </a:p>
      </dsp:txBody>
      <dsp:txXfrm>
        <a:off x="823318" y="2024984"/>
        <a:ext cx="7213141" cy="1357102"/>
      </dsp:txXfrm>
    </dsp:sp>
    <dsp:sp modelId="{99CD3DF0-7DC5-46D6-8CFA-E97AC335EDB7}">
      <dsp:nvSpPr>
        <dsp:cNvPr id="0" name=""/>
        <dsp:cNvSpPr/>
      </dsp:nvSpPr>
      <dsp:spPr>
        <a:xfrm>
          <a:off x="598663" y="1950435"/>
          <a:ext cx="949971" cy="1424957"/>
        </a:xfrm>
        <a:prstGeom prst="rect">
          <a:avLst/>
        </a:prstGeom>
        <a:solidFill>
          <a:schemeClr val="accent4">
            <a:tint val="50000"/>
            <a:hueOff val="-4346204"/>
            <a:satOff val="28012"/>
            <a:lumOff val="148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27AB6-10C7-47DB-9B79-08038A9B5163}">
      <dsp:nvSpPr>
        <dsp:cNvPr id="0" name=""/>
        <dsp:cNvSpPr/>
      </dsp:nvSpPr>
      <dsp:spPr>
        <a:xfrm>
          <a:off x="773897" y="3665109"/>
          <a:ext cx="7261953" cy="13571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9211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accent1">
                  <a:lumMod val="75000"/>
                </a:schemeClr>
              </a:solidFill>
            </a:rPr>
            <a:t>вдосконалення організаційно</a:t>
          </a:r>
          <a:r>
            <a:rPr lang="uk-UA" sz="2100" b="1" i="0" kern="1200" dirty="0" smtClean="0">
              <a:solidFill>
                <a:schemeClr val="accent1">
                  <a:lumMod val="75000"/>
                </a:schemeClr>
              </a:solidFill>
            </a:rPr>
            <a:t>-масової та інформаційно-</a:t>
          </a:r>
          <a:r>
            <a:rPr lang="uk-UA" sz="2100" kern="1200" dirty="0" smtClean="0">
              <a:solidFill>
                <a:schemeClr val="accent1">
                  <a:lumMod val="75000"/>
                </a:schemeClr>
              </a:solidFill>
            </a:rPr>
            <a:t>методичної діяльності і матеріально-технічного забезпечення освітнього процесу </a:t>
          </a:r>
          <a:endParaRPr lang="ru-RU" sz="2100" kern="1200" dirty="0"/>
        </a:p>
      </dsp:txBody>
      <dsp:txXfrm>
        <a:off x="773897" y="3665109"/>
        <a:ext cx="7261953" cy="1357102"/>
      </dsp:txXfrm>
    </dsp:sp>
    <dsp:sp modelId="{A6F015A5-99A5-4CA5-B0ED-B90B825A4D97}">
      <dsp:nvSpPr>
        <dsp:cNvPr id="0" name=""/>
        <dsp:cNvSpPr/>
      </dsp:nvSpPr>
      <dsp:spPr>
        <a:xfrm>
          <a:off x="598663" y="3590564"/>
          <a:ext cx="949971" cy="1424957"/>
        </a:xfrm>
        <a:prstGeom prst="rect">
          <a:avLst/>
        </a:prstGeom>
        <a:solidFill>
          <a:schemeClr val="accent4">
            <a:tint val="50000"/>
            <a:hueOff val="-8692408"/>
            <a:satOff val="56024"/>
            <a:lumOff val="297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78D2A-BF9B-4333-A7BD-9EB537E4EFD6}">
      <dsp:nvSpPr>
        <dsp:cNvPr id="0" name=""/>
        <dsp:cNvSpPr/>
      </dsp:nvSpPr>
      <dsp:spPr>
        <a:xfrm>
          <a:off x="3528395" y="2173370"/>
          <a:ext cx="1814012" cy="1571045"/>
        </a:xfrm>
        <a:prstGeom prst="ellipse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Педколектив </a:t>
          </a:r>
          <a:r>
            <a:rPr lang="uk-UA" sz="1500" b="1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ХОЕНЦУМ</a:t>
          </a:r>
          <a:endParaRPr lang="ru-RU" sz="1500" b="1" kern="1200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sp:txBody>
      <dsp:txXfrm>
        <a:off x="3794051" y="2403444"/>
        <a:ext cx="1282700" cy="1110897"/>
      </dsp:txXfrm>
    </dsp:sp>
    <dsp:sp modelId="{AA20216B-4A24-4586-8140-F9611E7BFB31}">
      <dsp:nvSpPr>
        <dsp:cNvPr id="0" name=""/>
        <dsp:cNvSpPr/>
      </dsp:nvSpPr>
      <dsp:spPr>
        <a:xfrm rot="16213257">
          <a:off x="4326461" y="1703136"/>
          <a:ext cx="225530" cy="527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chemeClr val="bg2">
                <a:lumMod val="25000"/>
              </a:schemeClr>
            </a:solidFill>
          </a:endParaRPr>
        </a:p>
      </dsp:txBody>
      <dsp:txXfrm>
        <a:off x="4360160" y="1842508"/>
        <a:ext cx="157871" cy="316631"/>
      </dsp:txXfrm>
    </dsp:sp>
    <dsp:sp modelId="{36D3E782-11D7-4AD9-A6F2-4B89C86E8FF7}">
      <dsp:nvSpPr>
        <dsp:cNvPr id="0" name=""/>
        <dsp:cNvSpPr/>
      </dsp:nvSpPr>
      <dsp:spPr>
        <a:xfrm>
          <a:off x="2448277" y="216026"/>
          <a:ext cx="3989496" cy="15318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«Формування національно-патріотичних почуттів дітей, учнівської і студентської молоді юннатівськими формами роботи в контексті українського патріотизму та євроінтеграції України»</a:t>
          </a:r>
          <a:endParaRPr lang="ru-RU" sz="1400" b="0" kern="1200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sp:txBody>
      <dsp:txXfrm>
        <a:off x="3032525" y="440356"/>
        <a:ext cx="2821000" cy="1083163"/>
      </dsp:txXfrm>
    </dsp:sp>
    <dsp:sp modelId="{5B241971-159C-4424-8B54-85504E007B09}">
      <dsp:nvSpPr>
        <dsp:cNvPr id="0" name=""/>
        <dsp:cNvSpPr/>
      </dsp:nvSpPr>
      <dsp:spPr>
        <a:xfrm rot="21510981">
          <a:off x="5426216" y="2666742"/>
          <a:ext cx="203027" cy="527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chemeClr val="bg2">
                <a:lumMod val="25000"/>
              </a:schemeClr>
            </a:solidFill>
          </a:endParaRPr>
        </a:p>
      </dsp:txBody>
      <dsp:txXfrm>
        <a:off x="5426226" y="2773074"/>
        <a:ext cx="142119" cy="316631"/>
      </dsp:txXfrm>
    </dsp:sp>
    <dsp:sp modelId="{B077F178-8F9E-4127-9878-B57573863354}">
      <dsp:nvSpPr>
        <dsp:cNvPr id="0" name=""/>
        <dsp:cNvSpPr/>
      </dsp:nvSpPr>
      <dsp:spPr>
        <a:xfrm>
          <a:off x="5722767" y="2088215"/>
          <a:ext cx="3206224" cy="15916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«Позашкільна освіта - науково-методичне забезпечення екологічної освіти та морально-духовного виховання дітей, учнівської і студентської молоді»</a:t>
          </a:r>
          <a:endParaRPr lang="ru-RU" sz="1400" b="0" kern="1200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sp:txBody>
      <dsp:txXfrm>
        <a:off x="6192308" y="2321303"/>
        <a:ext cx="2267142" cy="1125450"/>
      </dsp:txXfrm>
    </dsp:sp>
    <dsp:sp modelId="{CAE4159E-0DA5-4385-97D2-A9B6A48CE45F}">
      <dsp:nvSpPr>
        <dsp:cNvPr id="0" name=""/>
        <dsp:cNvSpPr/>
      </dsp:nvSpPr>
      <dsp:spPr>
        <a:xfrm rot="5400000">
          <a:off x="4266961" y="3788834"/>
          <a:ext cx="336880" cy="527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chemeClr val="bg2">
                <a:lumMod val="25000"/>
              </a:schemeClr>
            </a:solidFill>
          </a:endParaRPr>
        </a:p>
      </dsp:txBody>
      <dsp:txXfrm>
        <a:off x="4317493" y="3843845"/>
        <a:ext cx="235816" cy="316631"/>
      </dsp:txXfrm>
    </dsp:sp>
    <dsp:sp modelId="{00664B6C-977B-45CF-941E-38CA9ED79AB0}">
      <dsp:nvSpPr>
        <dsp:cNvPr id="0" name=""/>
        <dsp:cNvSpPr/>
      </dsp:nvSpPr>
      <dsp:spPr>
        <a:xfrm>
          <a:off x="2584673" y="4380039"/>
          <a:ext cx="3701456" cy="1505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«Формування творчої і соціально активної особистості засобами телекомунікаційних проектів у позашкільному навчальному закладі»</a:t>
          </a:r>
          <a:endParaRPr lang="ru-RU" sz="1400" b="0" kern="1200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sp:txBody>
      <dsp:txXfrm>
        <a:off x="3126739" y="4600523"/>
        <a:ext cx="2617324" cy="1064594"/>
      </dsp:txXfrm>
    </dsp:sp>
    <dsp:sp modelId="{92367D37-0857-4343-8973-134332E951E1}">
      <dsp:nvSpPr>
        <dsp:cNvPr id="0" name=""/>
        <dsp:cNvSpPr/>
      </dsp:nvSpPr>
      <dsp:spPr>
        <a:xfrm rot="10889005">
          <a:off x="3197780" y="2666014"/>
          <a:ext cx="233971" cy="527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chemeClr val="bg2">
                <a:lumMod val="25000"/>
              </a:schemeClr>
            </a:solidFill>
          </a:endParaRPr>
        </a:p>
      </dsp:txBody>
      <dsp:txXfrm rot="10800000">
        <a:off x="3267959" y="2772466"/>
        <a:ext cx="163780" cy="316631"/>
      </dsp:txXfrm>
    </dsp:sp>
    <dsp:sp modelId="{57E881E3-6D8F-4F58-B102-27A1255AB5A2}">
      <dsp:nvSpPr>
        <dsp:cNvPr id="0" name=""/>
        <dsp:cNvSpPr/>
      </dsp:nvSpPr>
      <dsp:spPr>
        <a:xfrm>
          <a:off x="0" y="2160237"/>
          <a:ext cx="3089847" cy="14476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«Сучасні здоров’я- </a:t>
          </a:r>
          <a:r>
            <a:rPr lang="uk-UA" sz="1400" b="0" kern="1200" dirty="0" err="1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збережні</a:t>
          </a:r>
          <a:r>
            <a:rPr lang="uk-UA" sz="1400" b="0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 технології навчання і виховання школярів як шлях до якісної освіти»</a:t>
          </a:r>
          <a:endParaRPr lang="ru-RU" sz="1400" b="0" kern="1200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sp:txBody>
      <dsp:txXfrm>
        <a:off x="452498" y="2372234"/>
        <a:ext cx="2184851" cy="1023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1787A-D46D-46BE-B950-C6C825CE3BE5}">
      <dsp:nvSpPr>
        <dsp:cNvPr id="0" name=""/>
        <dsp:cNvSpPr/>
      </dsp:nvSpPr>
      <dsp:spPr>
        <a:xfrm>
          <a:off x="1196389" y="467173"/>
          <a:ext cx="6610274" cy="7206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0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«Формування національно-патріотичних почуттів учнівської молоді юннатівськими формами роботи в контексті українського патріотизму та євроінтеграції України» (2016 р.) </a:t>
          </a:r>
          <a:endParaRPr lang="ru-RU" sz="1600" kern="1200" dirty="0"/>
        </a:p>
      </dsp:txBody>
      <dsp:txXfrm>
        <a:off x="1196389" y="467173"/>
        <a:ext cx="6610274" cy="720677"/>
      </dsp:txXfrm>
    </dsp:sp>
    <dsp:sp modelId="{BC3C6057-D103-4F55-A5D4-AFA3BB6A7A48}">
      <dsp:nvSpPr>
        <dsp:cNvPr id="0" name=""/>
        <dsp:cNvSpPr/>
      </dsp:nvSpPr>
      <dsp:spPr>
        <a:xfrm>
          <a:off x="1115112" y="460119"/>
          <a:ext cx="642689" cy="75085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4B40F-F2FC-4669-91DD-8CCB0EFF554A}">
      <dsp:nvSpPr>
        <dsp:cNvPr id="0" name=""/>
        <dsp:cNvSpPr/>
      </dsp:nvSpPr>
      <dsp:spPr>
        <a:xfrm>
          <a:off x="1261329" y="1408439"/>
          <a:ext cx="6526448" cy="6322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09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«Формування ціннісних орієнтирів учнівської молоді у контексті впровадження в навчально-виховний процес сучасних інноваційних педагогічних технологій»  (2017 р.) </a:t>
          </a:r>
          <a:endParaRPr lang="ru-RU" sz="15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1329" y="1408439"/>
        <a:ext cx="6526448" cy="632286"/>
      </dsp:txXfrm>
    </dsp:sp>
    <dsp:sp modelId="{F4EED60A-F82F-4D93-B367-EB4513EE9063}">
      <dsp:nvSpPr>
        <dsp:cNvPr id="0" name=""/>
        <dsp:cNvSpPr/>
      </dsp:nvSpPr>
      <dsp:spPr>
        <a:xfrm>
          <a:off x="1119174" y="1380487"/>
          <a:ext cx="691213" cy="69159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45EF6-AD2E-4D39-BDDF-2FED443B5B3B}">
      <dsp:nvSpPr>
        <dsp:cNvPr id="0" name=""/>
        <dsp:cNvSpPr/>
      </dsp:nvSpPr>
      <dsp:spPr>
        <a:xfrm>
          <a:off x="1295920" y="2217427"/>
          <a:ext cx="6456936" cy="7018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09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«Формування ціннісних орієнтирів учнівської молоді у контексті впровадження в навчально-виховний процес сучасних інноваційних педагогічних технологій» (2018 р.) </a:t>
          </a:r>
          <a:endParaRPr lang="ru-RU" sz="1500" kern="1200" dirty="0"/>
        </a:p>
      </dsp:txBody>
      <dsp:txXfrm>
        <a:off x="1295920" y="2217427"/>
        <a:ext cx="6456936" cy="701854"/>
      </dsp:txXfrm>
    </dsp:sp>
    <dsp:sp modelId="{77727910-4529-4C1A-A4D7-BDD2B52F75A9}">
      <dsp:nvSpPr>
        <dsp:cNvPr id="0" name=""/>
        <dsp:cNvSpPr/>
      </dsp:nvSpPr>
      <dsp:spPr>
        <a:xfrm>
          <a:off x="1125444" y="2171147"/>
          <a:ext cx="675471" cy="75654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1E8B4-7713-4BDD-9AB8-E9198BD15BBF}">
      <dsp:nvSpPr>
        <dsp:cNvPr id="0" name=""/>
        <dsp:cNvSpPr/>
      </dsp:nvSpPr>
      <dsp:spPr>
        <a:xfrm>
          <a:off x="1372804" y="3141150"/>
          <a:ext cx="6380035" cy="6990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09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«Створення якісного освітнього середовища – запорука розвитку </a:t>
          </a:r>
          <a:r>
            <a:rPr lang="uk-UA" sz="1500" b="1" kern="1200" dirty="0" err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компетентнісної</a:t>
          </a:r>
          <a:r>
            <a:rPr lang="uk-UA" sz="15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особистості в умовах закладу позашкільної освіти» (2019 р.) </a:t>
          </a:r>
          <a:endParaRPr lang="ru-RU" sz="15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2804" y="3141150"/>
        <a:ext cx="6380035" cy="699069"/>
      </dsp:txXfrm>
    </dsp:sp>
    <dsp:sp modelId="{EF0C9E54-4C22-4038-9622-CF0390C2F2F6}">
      <dsp:nvSpPr>
        <dsp:cNvPr id="0" name=""/>
        <dsp:cNvSpPr/>
      </dsp:nvSpPr>
      <dsp:spPr>
        <a:xfrm>
          <a:off x="1129644" y="3087832"/>
          <a:ext cx="633456" cy="74726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06A00-E570-468A-A0B8-EE186E416684}">
      <dsp:nvSpPr>
        <dsp:cNvPr id="0" name=""/>
        <dsp:cNvSpPr/>
      </dsp:nvSpPr>
      <dsp:spPr>
        <a:xfrm>
          <a:off x="1326551" y="4028388"/>
          <a:ext cx="6426288" cy="6427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0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«Міжнародне науково-педагогічне співробітництво як важливий фактор євроінтеграції та </a:t>
          </a:r>
          <a:r>
            <a:rPr lang="uk-UA" sz="1400" b="1" kern="1200" dirty="0" err="1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конкурентоспро</a:t>
          </a:r>
          <a:r>
            <a:rPr lang="uk-UA" sz="1400" b="1" kern="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-можності закладу позашкільної освіти» </a:t>
          </a:r>
          <a:r>
            <a:rPr lang="uk-UA" sz="14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(2020 р.) 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6551" y="4028388"/>
        <a:ext cx="6426288" cy="642722"/>
      </dsp:txXfrm>
    </dsp:sp>
    <dsp:sp modelId="{100E3439-5C3F-47F7-B20C-0D28FB9115ED}">
      <dsp:nvSpPr>
        <dsp:cNvPr id="0" name=""/>
        <dsp:cNvSpPr/>
      </dsp:nvSpPr>
      <dsp:spPr>
        <a:xfrm>
          <a:off x="1139323" y="4026988"/>
          <a:ext cx="661584" cy="66176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81E51-9D79-4C8B-8F70-42C473160A0E}">
      <dsp:nvSpPr>
        <dsp:cNvPr id="0" name=""/>
        <dsp:cNvSpPr/>
      </dsp:nvSpPr>
      <dsp:spPr>
        <a:xfrm>
          <a:off x="1200647" y="4955037"/>
          <a:ext cx="6678097" cy="6427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09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«Створення у гуртках рівного доступу до якісної освіти через впровадження новітніх технологій дистанційних форм навчання і формування у юннатів ціннісних орієнтирів»  (2021 р.) </a:t>
          </a:r>
          <a:endParaRPr lang="ru-RU" sz="15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0647" y="4955037"/>
        <a:ext cx="6678097" cy="642722"/>
      </dsp:txXfrm>
    </dsp:sp>
    <dsp:sp modelId="{371DE303-15B8-41BB-829F-155F6BE691B4}">
      <dsp:nvSpPr>
        <dsp:cNvPr id="0" name=""/>
        <dsp:cNvSpPr/>
      </dsp:nvSpPr>
      <dsp:spPr>
        <a:xfrm>
          <a:off x="1090205" y="4920467"/>
          <a:ext cx="673485" cy="72623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2B5FB-2065-4EA9-8CD9-7E012917AB5D}">
      <dsp:nvSpPr>
        <dsp:cNvPr id="0" name=""/>
        <dsp:cNvSpPr/>
      </dsp:nvSpPr>
      <dsp:spPr>
        <a:xfrm>
          <a:off x="79972" y="1461242"/>
          <a:ext cx="8876550" cy="105834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«Міжнародне науково-педагогічне співробітництво як важливий фактор євроінтеграції та конкурентоспроможності закладу позашкільної освіти»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79972" y="1461242"/>
        <a:ext cx="8876550" cy="1058340"/>
      </dsp:txXfrm>
    </dsp:sp>
    <dsp:sp modelId="{417EE8FA-C92B-4E9F-AF5A-A362A8988717}">
      <dsp:nvSpPr>
        <dsp:cNvPr id="0" name=""/>
        <dsp:cNvSpPr/>
      </dsp:nvSpPr>
      <dsp:spPr>
        <a:xfrm rot="10800000">
          <a:off x="0" y="0"/>
          <a:ext cx="9036496" cy="1488602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Науково-методична тема, реалізовувалася                    в 2020 році в контексті науково-педагогічної співпраці з польськими науковцями:</a:t>
          </a:r>
          <a:r>
            <a:rPr lang="uk-UA" sz="2400" b="1" i="1" kern="1200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 </a:t>
          </a:r>
          <a:endParaRPr lang="ru-RU" sz="2400" kern="1200" dirty="0">
            <a:latin typeface="Georgia" panose="02040502050405020303" pitchFamily="18" charset="0"/>
          </a:endParaRPr>
        </a:p>
      </dsp:txBody>
      <dsp:txXfrm rot="10800000">
        <a:off x="0" y="0"/>
        <a:ext cx="9036496" cy="967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11C29-79D3-445F-BBF6-50FF02F14C4C}">
      <dsp:nvSpPr>
        <dsp:cNvPr id="0" name=""/>
        <dsp:cNvSpPr/>
      </dsp:nvSpPr>
      <dsp:spPr>
        <a:xfrm>
          <a:off x="717" y="436135"/>
          <a:ext cx="1806586" cy="18035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60</a:t>
          </a:r>
          <a:r>
            <a:rPr lang="uk-UA" sz="2800" b="1" kern="1200" dirty="0" smtClean="0">
              <a:latin typeface="Georgia" panose="02040502050405020303" pitchFamily="18" charset="0"/>
            </a:rPr>
            <a:t> </a:t>
          </a:r>
          <a:r>
            <a:rPr lang="uk-UA" sz="2400" b="1" kern="1200" dirty="0" smtClean="0">
              <a:latin typeface="Georgia" panose="02040502050405020303" pitchFamily="18" charset="0"/>
            </a:rPr>
            <a:t>гуртків</a:t>
          </a:r>
          <a:r>
            <a:rPr lang="uk-UA" sz="2800" b="1" kern="1200" dirty="0" smtClean="0">
              <a:latin typeface="Georgia" panose="02040502050405020303" pitchFamily="18" charset="0"/>
            </a:rPr>
            <a:t> </a:t>
          </a:r>
          <a:r>
            <a:rPr lang="uk-UA" sz="2800" b="1" kern="1200" dirty="0" smtClean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rPr>
            <a:t>1020</a:t>
          </a:r>
          <a:r>
            <a:rPr lang="uk-UA" sz="2800" b="1" kern="1200" dirty="0" smtClean="0">
              <a:latin typeface="Georgia" panose="02040502050405020303" pitchFamily="18" charset="0"/>
            </a:rPr>
            <a:t> </a:t>
          </a:r>
          <a:r>
            <a:rPr lang="uk-UA" sz="2000" b="1" kern="1200" dirty="0" smtClean="0">
              <a:latin typeface="Georgia" panose="02040502050405020303" pitchFamily="18" charset="0"/>
            </a:rPr>
            <a:t>юннатів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265285" y="700255"/>
        <a:ext cx="1277450" cy="1275286"/>
      </dsp:txXfrm>
    </dsp:sp>
    <dsp:sp modelId="{CCE751C7-A32A-4C23-88E4-EC5BC5E5F835}">
      <dsp:nvSpPr>
        <dsp:cNvPr id="0" name=""/>
        <dsp:cNvSpPr/>
      </dsp:nvSpPr>
      <dsp:spPr>
        <a:xfrm rot="10795653">
          <a:off x="683377" y="2480475"/>
          <a:ext cx="444515" cy="28422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20FBD-9CC4-478D-A972-7408F847FD58}">
      <dsp:nvSpPr>
        <dsp:cNvPr id="0" name=""/>
        <dsp:cNvSpPr/>
      </dsp:nvSpPr>
      <dsp:spPr>
        <a:xfrm>
          <a:off x="158082" y="2989430"/>
          <a:ext cx="1497215" cy="9359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anose="02040502050405020303" pitchFamily="18" charset="0"/>
            </a:rPr>
            <a:t>Юний дослідник</a:t>
          </a:r>
          <a:endParaRPr lang="ru-RU" sz="1400" b="1" kern="1200" dirty="0">
            <a:latin typeface="Georgia" panose="02040502050405020303" pitchFamily="18" charset="0"/>
          </a:endParaRPr>
        </a:p>
      </dsp:txBody>
      <dsp:txXfrm>
        <a:off x="377344" y="3126496"/>
        <a:ext cx="1058691" cy="661816"/>
      </dsp:txXfrm>
    </dsp:sp>
    <dsp:sp modelId="{CE03C9B1-E320-4C79-BD60-BAF25638A8F1}">
      <dsp:nvSpPr>
        <dsp:cNvPr id="0" name=""/>
        <dsp:cNvSpPr/>
      </dsp:nvSpPr>
      <dsp:spPr>
        <a:xfrm rot="10800000">
          <a:off x="684433" y="4169343"/>
          <a:ext cx="444515" cy="284229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D0A7C-4D5B-4AB3-8C74-C629D4F2FF88}">
      <dsp:nvSpPr>
        <dsp:cNvPr id="0" name=""/>
        <dsp:cNvSpPr/>
      </dsp:nvSpPr>
      <dsp:spPr>
        <a:xfrm>
          <a:off x="158082" y="4681448"/>
          <a:ext cx="1497215" cy="9810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anose="02040502050405020303" pitchFamily="18" charset="0"/>
            </a:rPr>
            <a:t>Юні лісівники </a:t>
          </a:r>
          <a:endParaRPr lang="ru-RU" sz="1400" b="1" kern="1200" dirty="0">
            <a:latin typeface="Georgia" panose="02040502050405020303" pitchFamily="18" charset="0"/>
          </a:endParaRPr>
        </a:p>
      </dsp:txBody>
      <dsp:txXfrm>
        <a:off x="377344" y="4825117"/>
        <a:ext cx="1058691" cy="693694"/>
      </dsp:txXfrm>
    </dsp:sp>
    <dsp:sp modelId="{94795AC2-B5CD-4E3E-B3FA-6F842ABD6914}">
      <dsp:nvSpPr>
        <dsp:cNvPr id="0" name=""/>
        <dsp:cNvSpPr/>
      </dsp:nvSpPr>
      <dsp:spPr>
        <a:xfrm rot="5400000">
          <a:off x="1835939" y="5029849"/>
          <a:ext cx="444515" cy="284229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E8F80-864F-455C-93C9-9427BCD7DA3E}">
      <dsp:nvSpPr>
        <dsp:cNvPr id="0" name=""/>
        <dsp:cNvSpPr/>
      </dsp:nvSpPr>
      <dsp:spPr>
        <a:xfrm>
          <a:off x="2445006" y="4666869"/>
          <a:ext cx="1669443" cy="10101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anose="02040502050405020303" pitchFamily="18" charset="0"/>
            </a:rPr>
            <a:t>Основи екологічної біохімії</a:t>
          </a:r>
          <a:endParaRPr lang="ru-RU" sz="1400" b="1" kern="1200" dirty="0">
            <a:latin typeface="Georgia" panose="02040502050405020303" pitchFamily="18" charset="0"/>
          </a:endParaRPr>
        </a:p>
      </dsp:txBody>
      <dsp:txXfrm>
        <a:off x="2689490" y="4814808"/>
        <a:ext cx="1180475" cy="714311"/>
      </dsp:txXfrm>
    </dsp:sp>
    <dsp:sp modelId="{43E542FA-3AF3-421D-80C9-54697D06B90A}">
      <dsp:nvSpPr>
        <dsp:cNvPr id="0" name=""/>
        <dsp:cNvSpPr/>
      </dsp:nvSpPr>
      <dsp:spPr>
        <a:xfrm>
          <a:off x="3057470" y="4145402"/>
          <a:ext cx="444515" cy="284229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6DFB0-D85D-4804-8072-F8D6D67DF4F1}">
      <dsp:nvSpPr>
        <dsp:cNvPr id="0" name=""/>
        <dsp:cNvSpPr/>
      </dsp:nvSpPr>
      <dsp:spPr>
        <a:xfrm>
          <a:off x="2487095" y="2990557"/>
          <a:ext cx="1585265" cy="9336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anose="02040502050405020303" pitchFamily="18" charset="0"/>
            </a:rPr>
            <a:t>Юні орнітологи</a:t>
          </a:r>
          <a:endParaRPr lang="ru-RU" sz="1400" b="1" kern="1200" dirty="0">
            <a:latin typeface="Georgia" panose="02040502050405020303" pitchFamily="18" charset="0"/>
          </a:endParaRPr>
        </a:p>
      </dsp:txBody>
      <dsp:txXfrm>
        <a:off x="2719252" y="3127293"/>
        <a:ext cx="1120951" cy="660223"/>
      </dsp:txXfrm>
    </dsp:sp>
    <dsp:sp modelId="{C398BEF3-E712-464C-A000-28D9381C39F7}">
      <dsp:nvSpPr>
        <dsp:cNvPr id="0" name=""/>
        <dsp:cNvSpPr/>
      </dsp:nvSpPr>
      <dsp:spPr>
        <a:xfrm>
          <a:off x="3057470" y="2439258"/>
          <a:ext cx="444515" cy="284229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24E5F-0799-4855-8479-2794EA4ACADA}">
      <dsp:nvSpPr>
        <dsp:cNvPr id="0" name=""/>
        <dsp:cNvSpPr/>
      </dsp:nvSpPr>
      <dsp:spPr>
        <a:xfrm>
          <a:off x="2483724" y="1297413"/>
          <a:ext cx="1592008" cy="89086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anose="02040502050405020303" pitchFamily="18" charset="0"/>
            </a:rPr>
            <a:t>Юні </a:t>
          </a:r>
          <a:r>
            <a:rPr lang="uk-UA" sz="1400" b="1" kern="1200" dirty="0" err="1" smtClean="0">
              <a:latin typeface="Georgia" panose="02040502050405020303" pitchFamily="18" charset="0"/>
            </a:rPr>
            <a:t>валеологи</a:t>
          </a:r>
          <a:endParaRPr lang="ru-RU" sz="1400" b="1" kern="1200" dirty="0">
            <a:latin typeface="Georgia" panose="02040502050405020303" pitchFamily="18" charset="0"/>
          </a:endParaRPr>
        </a:p>
      </dsp:txBody>
      <dsp:txXfrm>
        <a:off x="2716868" y="1427877"/>
        <a:ext cx="1125720" cy="629936"/>
      </dsp:txXfrm>
    </dsp:sp>
    <dsp:sp modelId="{3C0C4655-69EA-46F3-B285-6ADBCF720FDE}">
      <dsp:nvSpPr>
        <dsp:cNvPr id="0" name=""/>
        <dsp:cNvSpPr/>
      </dsp:nvSpPr>
      <dsp:spPr>
        <a:xfrm rot="5426398">
          <a:off x="4061225" y="1609337"/>
          <a:ext cx="444515" cy="28422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D7541-A4BA-4705-A6BA-40F18700AD51}">
      <dsp:nvSpPr>
        <dsp:cNvPr id="0" name=""/>
        <dsp:cNvSpPr/>
      </dsp:nvSpPr>
      <dsp:spPr>
        <a:xfrm>
          <a:off x="4709310" y="1282639"/>
          <a:ext cx="1586646" cy="95455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anose="02040502050405020303" pitchFamily="18" charset="0"/>
            </a:rPr>
            <a:t>Природа рідного краю</a:t>
          </a:r>
          <a:endParaRPr lang="ru-RU" sz="1400" b="1" kern="1200" dirty="0">
            <a:latin typeface="Georgia" panose="02040502050405020303" pitchFamily="18" charset="0"/>
          </a:endParaRPr>
        </a:p>
      </dsp:txBody>
      <dsp:txXfrm>
        <a:off x="4941669" y="1422430"/>
        <a:ext cx="1121928" cy="674969"/>
      </dsp:txXfrm>
    </dsp:sp>
    <dsp:sp modelId="{9F4A3322-3B1D-42D4-AA7B-EBE69CEF58BF}">
      <dsp:nvSpPr>
        <dsp:cNvPr id="0" name=""/>
        <dsp:cNvSpPr/>
      </dsp:nvSpPr>
      <dsp:spPr>
        <a:xfrm rot="10887250">
          <a:off x="5260191" y="2412903"/>
          <a:ext cx="444515" cy="284229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BFBC7-E52D-4E74-811D-2D05FF994CD2}">
      <dsp:nvSpPr>
        <dsp:cNvPr id="0" name=""/>
        <dsp:cNvSpPr/>
      </dsp:nvSpPr>
      <dsp:spPr>
        <a:xfrm>
          <a:off x="4509135" y="2856763"/>
          <a:ext cx="1903926" cy="107858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anose="02040502050405020303" pitchFamily="18" charset="0"/>
            </a:rPr>
            <a:t>Юні акваріумісти</a:t>
          </a:r>
          <a:endParaRPr lang="ru-RU" sz="1400" b="1" kern="1200" dirty="0">
            <a:latin typeface="Georgia" panose="02040502050405020303" pitchFamily="18" charset="0"/>
          </a:endParaRPr>
        </a:p>
      </dsp:txBody>
      <dsp:txXfrm>
        <a:off x="4787959" y="3014718"/>
        <a:ext cx="1346278" cy="762676"/>
      </dsp:txXfrm>
    </dsp:sp>
    <dsp:sp modelId="{424E44D6-F806-4F08-A3B4-BA664886DEA8}">
      <dsp:nvSpPr>
        <dsp:cNvPr id="0" name=""/>
        <dsp:cNvSpPr/>
      </dsp:nvSpPr>
      <dsp:spPr>
        <a:xfrm rot="10868652">
          <a:off x="5222195" y="4087358"/>
          <a:ext cx="444515" cy="284229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2633D-5AD2-4AF3-9679-2D2B22EA681F}">
      <dsp:nvSpPr>
        <dsp:cNvPr id="0" name=""/>
        <dsp:cNvSpPr/>
      </dsp:nvSpPr>
      <dsp:spPr>
        <a:xfrm>
          <a:off x="4553567" y="4507501"/>
          <a:ext cx="1748615" cy="110405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Юні квітникарі</a:t>
          </a:r>
          <a:endParaRPr lang="ru-RU" sz="1500" b="1" kern="1200" dirty="0">
            <a:solidFill>
              <a:schemeClr val="accent6">
                <a:lumMod val="75000"/>
              </a:schemeClr>
            </a:solidFill>
            <a:latin typeface="Georgia" panose="02040502050405020303" pitchFamily="18" charset="0"/>
          </a:endParaRPr>
        </a:p>
      </dsp:txBody>
      <dsp:txXfrm>
        <a:off x="4809646" y="4669185"/>
        <a:ext cx="1236457" cy="780682"/>
      </dsp:txXfrm>
    </dsp:sp>
    <dsp:sp modelId="{CAB60443-AEEF-4C49-A61E-670FA683CB87}">
      <dsp:nvSpPr>
        <dsp:cNvPr id="0" name=""/>
        <dsp:cNvSpPr/>
      </dsp:nvSpPr>
      <dsp:spPr>
        <a:xfrm rot="5519963">
          <a:off x="6322625" y="4959450"/>
          <a:ext cx="444515" cy="284229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C9B20-8317-4EF2-AC89-11A0917B0674}">
      <dsp:nvSpPr>
        <dsp:cNvPr id="0" name=""/>
        <dsp:cNvSpPr/>
      </dsp:nvSpPr>
      <dsp:spPr>
        <a:xfrm>
          <a:off x="6946173" y="4607190"/>
          <a:ext cx="1573897" cy="1065625"/>
        </a:xfrm>
        <a:prstGeom prst="ellipse">
          <a:avLst/>
        </a:prstGeom>
        <a:solidFill>
          <a:srgbClr val="DD93C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Юні друзі природи </a:t>
          </a:r>
          <a:endParaRPr lang="ru-RU" sz="1300" b="1" kern="1200" dirty="0">
            <a:solidFill>
              <a:schemeClr val="accent6">
                <a:lumMod val="75000"/>
              </a:schemeClr>
            </a:solidFill>
            <a:latin typeface="Georgia" panose="02040502050405020303" pitchFamily="18" charset="0"/>
          </a:endParaRPr>
        </a:p>
      </dsp:txBody>
      <dsp:txXfrm>
        <a:off x="7176665" y="4763247"/>
        <a:ext cx="1112913" cy="753511"/>
      </dsp:txXfrm>
    </dsp:sp>
    <dsp:sp modelId="{D1D87733-4847-4FF8-828F-76155FA04531}">
      <dsp:nvSpPr>
        <dsp:cNvPr id="0" name=""/>
        <dsp:cNvSpPr/>
      </dsp:nvSpPr>
      <dsp:spPr>
        <a:xfrm rot="21600000">
          <a:off x="7491725" y="4190429"/>
          <a:ext cx="444515" cy="284229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40AEB-2962-472F-BF25-B11D1FBDD482}">
      <dsp:nvSpPr>
        <dsp:cNvPr id="0" name=""/>
        <dsp:cNvSpPr/>
      </dsp:nvSpPr>
      <dsp:spPr>
        <a:xfrm>
          <a:off x="6826852" y="3017661"/>
          <a:ext cx="1566942" cy="1056264"/>
        </a:xfrm>
        <a:prstGeom prst="ellipse">
          <a:avLst/>
        </a:prstGeom>
        <a:solidFill>
          <a:srgbClr val="6A8BE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anose="02040502050405020303" pitchFamily="18" charset="0"/>
            </a:rPr>
            <a:t>Лікарські рослини</a:t>
          </a:r>
          <a:endParaRPr lang="ru-RU" sz="1400" b="1" kern="1200" dirty="0">
            <a:latin typeface="Georgia" panose="02040502050405020303" pitchFamily="18" charset="0"/>
          </a:endParaRPr>
        </a:p>
      </dsp:txBody>
      <dsp:txXfrm>
        <a:off x="7056325" y="3172347"/>
        <a:ext cx="1107996" cy="746892"/>
      </dsp:txXfrm>
    </dsp:sp>
    <dsp:sp modelId="{AB6F78CB-84F3-4818-9334-A92B388DCF87}">
      <dsp:nvSpPr>
        <dsp:cNvPr id="0" name=""/>
        <dsp:cNvSpPr/>
      </dsp:nvSpPr>
      <dsp:spPr>
        <a:xfrm rot="21534699">
          <a:off x="7370727" y="2490976"/>
          <a:ext cx="444515" cy="28422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5F621-2F04-4935-B196-84112524D184}">
      <dsp:nvSpPr>
        <dsp:cNvPr id="0" name=""/>
        <dsp:cNvSpPr/>
      </dsp:nvSpPr>
      <dsp:spPr>
        <a:xfrm>
          <a:off x="6776719" y="1324086"/>
          <a:ext cx="1600662" cy="940505"/>
        </a:xfrm>
        <a:prstGeom prst="ellipse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FFFF00"/>
              </a:solidFill>
              <a:latin typeface="Georgia" panose="02040502050405020303" pitchFamily="18" charset="0"/>
            </a:rPr>
            <a:t>Юні </a:t>
          </a:r>
          <a:r>
            <a:rPr lang="uk-UA" sz="1400" b="1" kern="1200" dirty="0" err="1" smtClean="0">
              <a:solidFill>
                <a:srgbClr val="FFFF00"/>
              </a:solidFill>
              <a:latin typeface="Georgia" panose="02040502050405020303" pitchFamily="18" charset="0"/>
            </a:rPr>
            <a:t>фотонату</a:t>
          </a:r>
          <a:r>
            <a:rPr lang="uk-UA" sz="1400" b="1" kern="1200" dirty="0" smtClean="0">
              <a:solidFill>
                <a:srgbClr val="FFFF00"/>
              </a:solidFill>
              <a:latin typeface="Georgia" panose="02040502050405020303" pitchFamily="18" charset="0"/>
            </a:rPr>
            <a:t> ралісти</a:t>
          </a:r>
          <a:endParaRPr lang="ru-RU" sz="1400" b="1" kern="1200" dirty="0">
            <a:solidFill>
              <a:srgbClr val="FFFF00"/>
            </a:solidFill>
            <a:latin typeface="Georgia" panose="02040502050405020303" pitchFamily="18" charset="0"/>
          </a:endParaRPr>
        </a:p>
      </dsp:txBody>
      <dsp:txXfrm>
        <a:off x="7011131" y="1461820"/>
        <a:ext cx="1131838" cy="6650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1D7B2-73D5-4946-AE2D-2462BF9B2599}">
      <dsp:nvSpPr>
        <dsp:cNvPr id="0" name=""/>
        <dsp:cNvSpPr/>
      </dsp:nvSpPr>
      <dsp:spPr>
        <a:xfrm>
          <a:off x="2764658" y="1928547"/>
          <a:ext cx="2879306" cy="21384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2200" b="1" kern="1200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Підрозділ </a:t>
          </a:r>
          <a:r>
            <a:rPr lang="uk-UA" sz="2000" b="1" kern="1200" noProof="0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еколого-</a:t>
          </a:r>
          <a:r>
            <a:rPr lang="uk-UA" sz="2000" b="1" kern="1200" noProof="0" dirty="0" err="1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натуралістич</a:t>
          </a:r>
          <a:r>
            <a:rPr lang="uk-UA" sz="2000" b="1" kern="1200" noProof="0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-ного</a:t>
          </a:r>
          <a:r>
            <a:rPr lang="uk-UA" sz="2000" b="1" kern="1200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 напряму </a:t>
          </a:r>
          <a:r>
            <a:rPr lang="uk-UA" sz="2200" b="1" kern="1200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rPr>
            <a:t>ХОЦТКУМ</a:t>
          </a:r>
          <a:endParaRPr lang="ru-RU" sz="2200" b="1" kern="1200" dirty="0">
            <a:solidFill>
              <a:schemeClr val="accent6">
                <a:lumMod val="75000"/>
              </a:schemeClr>
            </a:solidFill>
            <a:latin typeface="Georgia" panose="02040502050405020303" pitchFamily="18" charset="0"/>
          </a:endParaRPr>
        </a:p>
      </dsp:txBody>
      <dsp:txXfrm>
        <a:off x="3208250" y="2257997"/>
        <a:ext cx="1992122" cy="1479525"/>
      </dsp:txXfrm>
    </dsp:sp>
    <dsp:sp modelId="{A96521A4-07D5-4698-B1B5-6BA1E873EE62}">
      <dsp:nvSpPr>
        <dsp:cNvPr id="0" name=""/>
        <dsp:cNvSpPr/>
      </dsp:nvSpPr>
      <dsp:spPr>
        <a:xfrm>
          <a:off x="4519600" y="883082"/>
          <a:ext cx="942671" cy="81223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D31942-6818-4740-B05D-B8A653E298E5}">
      <dsp:nvSpPr>
        <dsp:cNvPr id="0" name=""/>
        <dsp:cNvSpPr/>
      </dsp:nvSpPr>
      <dsp:spPr>
        <a:xfrm>
          <a:off x="2933956" y="0"/>
          <a:ext cx="2613726" cy="163886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1400" b="1" kern="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Хмельницький національний університет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Georgia" panose="02040502050405020303" pitchFamily="18" charset="0"/>
          </a:endParaRPr>
        </a:p>
      </dsp:txBody>
      <dsp:txXfrm>
        <a:off x="3307841" y="234434"/>
        <a:ext cx="1865956" cy="1169993"/>
      </dsp:txXfrm>
    </dsp:sp>
    <dsp:sp modelId="{A23427FE-A42A-405B-8392-83FEAB923D41}">
      <dsp:nvSpPr>
        <dsp:cNvPr id="0" name=""/>
        <dsp:cNvSpPr/>
      </dsp:nvSpPr>
      <dsp:spPr>
        <a:xfrm>
          <a:off x="5619771" y="2401531"/>
          <a:ext cx="942671" cy="81223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BB2D11-9293-4BAF-A267-10F157F22EE9}">
      <dsp:nvSpPr>
        <dsp:cNvPr id="0" name=""/>
        <dsp:cNvSpPr/>
      </dsp:nvSpPr>
      <dsp:spPr>
        <a:xfrm>
          <a:off x="5284940" y="864430"/>
          <a:ext cx="2684487" cy="214299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1400" b="1" kern="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Кам’янець-Подільський національний університет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Georgia" panose="02040502050405020303" pitchFamily="18" charset="0"/>
          </a:endParaRPr>
        </a:p>
      </dsp:txBody>
      <dsp:txXfrm>
        <a:off x="5712732" y="1205932"/>
        <a:ext cx="1828903" cy="1459993"/>
      </dsp:txXfrm>
    </dsp:sp>
    <dsp:sp modelId="{D3A19597-FD28-4BE2-925A-90B241866AA5}">
      <dsp:nvSpPr>
        <dsp:cNvPr id="0" name=""/>
        <dsp:cNvSpPr/>
      </dsp:nvSpPr>
      <dsp:spPr>
        <a:xfrm>
          <a:off x="4855521" y="4115575"/>
          <a:ext cx="942671" cy="81223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8569C2-54D1-4E2A-B36F-D8CFCF19EE2B}">
      <dsp:nvSpPr>
        <dsp:cNvPr id="0" name=""/>
        <dsp:cNvSpPr/>
      </dsp:nvSpPr>
      <dsp:spPr>
        <a:xfrm>
          <a:off x="5212930" y="3240693"/>
          <a:ext cx="2585429" cy="181140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1400" b="1" kern="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Польські національні  університети 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1400" b="1" kern="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м. </a:t>
          </a:r>
          <a:r>
            <a:rPr lang="uk-UA" sz="1400" b="1" kern="1200" dirty="0" err="1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Бидгоща</a:t>
          </a:r>
          <a:r>
            <a:rPr lang="uk-UA" sz="1400" b="1" kern="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1400" b="1" kern="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м. Любліна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1400" b="1" kern="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м. </a:t>
          </a:r>
          <a:r>
            <a:rPr lang="uk-UA" sz="1400" b="1" kern="1200" dirty="0" err="1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Торуня</a:t>
          </a:r>
          <a:r>
            <a:rPr lang="uk-UA" sz="1400" b="1" kern="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   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Georgia" panose="02040502050405020303" pitchFamily="18" charset="0"/>
          </a:endParaRPr>
        </a:p>
      </dsp:txBody>
      <dsp:txXfrm>
        <a:off x="5600889" y="3512505"/>
        <a:ext cx="1809511" cy="1267782"/>
      </dsp:txXfrm>
    </dsp:sp>
    <dsp:sp modelId="{092A2FD4-C04B-4E34-A618-27A1A96CC1B4}">
      <dsp:nvSpPr>
        <dsp:cNvPr id="0" name=""/>
        <dsp:cNvSpPr/>
      </dsp:nvSpPr>
      <dsp:spPr>
        <a:xfrm>
          <a:off x="2959717" y="4293499"/>
          <a:ext cx="942671" cy="81223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99DB33-41A9-4106-81F7-AE92D4B040AF}">
      <dsp:nvSpPr>
        <dsp:cNvPr id="0" name=""/>
        <dsp:cNvSpPr/>
      </dsp:nvSpPr>
      <dsp:spPr>
        <a:xfrm>
          <a:off x="2854401" y="4247610"/>
          <a:ext cx="2777955" cy="183319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1400" b="1" kern="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Інститут проблем виховання Національної академії педагогічних наук України 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Georgia" panose="02040502050405020303" pitchFamily="18" charset="0"/>
          </a:endParaRPr>
        </a:p>
      </dsp:txBody>
      <dsp:txXfrm>
        <a:off x="3260478" y="4515583"/>
        <a:ext cx="1965801" cy="1297247"/>
      </dsp:txXfrm>
    </dsp:sp>
    <dsp:sp modelId="{3BADE3B3-EB1A-4B6D-B4E9-9E7A3CF61FB3}">
      <dsp:nvSpPr>
        <dsp:cNvPr id="0" name=""/>
        <dsp:cNvSpPr/>
      </dsp:nvSpPr>
      <dsp:spPr>
        <a:xfrm>
          <a:off x="1841529" y="2775659"/>
          <a:ext cx="942671" cy="81223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1AED73-69E1-4C98-82FE-1C0B2F974828}">
      <dsp:nvSpPr>
        <dsp:cNvPr id="0" name=""/>
        <dsp:cNvSpPr/>
      </dsp:nvSpPr>
      <dsp:spPr>
        <a:xfrm>
          <a:off x="604404" y="3168677"/>
          <a:ext cx="2622427" cy="193095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28000">
              <a:schemeClr val="accent6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1400" b="1" kern="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Хмельницький обласний ІППО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Georgia" panose="02040502050405020303" pitchFamily="18" charset="0"/>
          </a:endParaRPr>
        </a:p>
      </dsp:txBody>
      <dsp:txXfrm>
        <a:off x="1006831" y="3464993"/>
        <a:ext cx="1817573" cy="1338320"/>
      </dsp:txXfrm>
    </dsp:sp>
    <dsp:sp modelId="{34E8BDA9-CA7F-40BD-85A7-54A743C5DC78}">
      <dsp:nvSpPr>
        <dsp:cNvPr id="0" name=""/>
        <dsp:cNvSpPr/>
      </dsp:nvSpPr>
      <dsp:spPr>
        <a:xfrm>
          <a:off x="360036" y="792415"/>
          <a:ext cx="2797038" cy="213024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1400" b="1" kern="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rPr>
            <a:t>Хмельницьке обласне УЛМГ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Georgia" panose="02040502050405020303" pitchFamily="18" charset="0"/>
          </a:endParaRPr>
        </a:p>
      </dsp:txBody>
      <dsp:txXfrm>
        <a:off x="795993" y="1124443"/>
        <a:ext cx="1925124" cy="14661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3D862-EA2C-4A24-B0CB-A7FCF3E9F1A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43386-DD48-4EED-AC9E-7A464E44E654}">
      <dsp:nvSpPr>
        <dsp:cNvPr id="0" name=""/>
        <dsp:cNvSpPr/>
      </dsp:nvSpPr>
      <dsp:spPr>
        <a:xfrm>
          <a:off x="384538" y="253918"/>
          <a:ext cx="7121115" cy="5081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науково-практичних конференцій  </a:t>
          </a:r>
          <a:endParaRPr lang="ru-RU" sz="2700" kern="1200" dirty="0"/>
        </a:p>
      </dsp:txBody>
      <dsp:txXfrm>
        <a:off x="384538" y="253918"/>
        <a:ext cx="7121115" cy="508162"/>
      </dsp:txXfrm>
    </dsp:sp>
    <dsp:sp modelId="{B646427C-CFD0-481C-90D5-803752AE26F0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82B6A-3537-46BF-AB72-8CE3302665B3}">
      <dsp:nvSpPr>
        <dsp:cNvPr id="0" name=""/>
        <dsp:cNvSpPr/>
      </dsp:nvSpPr>
      <dsp:spPr>
        <a:xfrm>
          <a:off x="748672" y="1015918"/>
          <a:ext cx="6756980" cy="508162"/>
        </a:xfrm>
        <a:prstGeom prst="rect">
          <a:avLst/>
        </a:prstGeom>
        <a:solidFill>
          <a:schemeClr val="accent3">
            <a:hueOff val="1156379"/>
            <a:satOff val="-6199"/>
            <a:lumOff val="-8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  організаційних нарад </a:t>
          </a:r>
          <a:endParaRPr lang="ru-RU" sz="2700" kern="1200" dirty="0"/>
        </a:p>
      </dsp:txBody>
      <dsp:txXfrm>
        <a:off x="748672" y="1015918"/>
        <a:ext cx="6756980" cy="508162"/>
      </dsp:txXfrm>
    </dsp:sp>
    <dsp:sp modelId="{F13F28FE-083A-4187-B8DE-706BE7EE517B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156379"/>
              <a:satOff val="-6199"/>
              <a:lumOff val="-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B9B93-6913-4ED3-9AD8-B671186D325B}">
      <dsp:nvSpPr>
        <dsp:cNvPr id="0" name=""/>
        <dsp:cNvSpPr/>
      </dsp:nvSpPr>
      <dsp:spPr>
        <a:xfrm>
          <a:off x="860432" y="1777918"/>
          <a:ext cx="6645220" cy="508162"/>
        </a:xfrm>
        <a:prstGeom prst="rect">
          <a:avLst/>
        </a:prstGeom>
        <a:solidFill>
          <a:schemeClr val="accent3">
            <a:hueOff val="2312758"/>
            <a:satOff val="-12398"/>
            <a:lumOff val="-1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  тематичних семінарів</a:t>
          </a:r>
          <a:endParaRPr lang="ru-RU" sz="2700" kern="1200" dirty="0"/>
        </a:p>
      </dsp:txBody>
      <dsp:txXfrm>
        <a:off x="860432" y="1777918"/>
        <a:ext cx="6645220" cy="508162"/>
      </dsp:txXfrm>
    </dsp:sp>
    <dsp:sp modelId="{6AAD4A74-CAF7-478D-8DFC-DEC0404C2673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2312758"/>
              <a:satOff val="-12398"/>
              <a:lumOff val="-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109C2-7A58-4DE6-BA9F-947D52751D22}">
      <dsp:nvSpPr>
        <dsp:cNvPr id="0" name=""/>
        <dsp:cNvSpPr/>
      </dsp:nvSpPr>
      <dsp:spPr>
        <a:xfrm>
          <a:off x="748672" y="2539918"/>
          <a:ext cx="6756980" cy="508162"/>
        </a:xfrm>
        <a:prstGeom prst="rect">
          <a:avLst/>
        </a:prstGeom>
        <a:solidFill>
          <a:schemeClr val="accent3">
            <a:hueOff val="3469137"/>
            <a:satOff val="-18597"/>
            <a:lumOff val="-25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  круглих столів і презентацій  </a:t>
          </a:r>
          <a:endParaRPr lang="ru-RU" sz="2700" kern="1200" dirty="0"/>
        </a:p>
      </dsp:txBody>
      <dsp:txXfrm>
        <a:off x="748672" y="2539918"/>
        <a:ext cx="6756980" cy="508162"/>
      </dsp:txXfrm>
    </dsp:sp>
    <dsp:sp modelId="{D3D5D647-A9C1-45B4-B4B3-2A9DBDE8C69F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3469137"/>
              <a:satOff val="-18597"/>
              <a:lumOff val="-25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92A3E-4732-4E9A-A002-1A01C5CB3B27}">
      <dsp:nvSpPr>
        <dsp:cNvPr id="0" name=""/>
        <dsp:cNvSpPr/>
      </dsp:nvSpPr>
      <dsp:spPr>
        <a:xfrm>
          <a:off x="384538" y="3301918"/>
          <a:ext cx="7121115" cy="508162"/>
        </a:xfrm>
        <a:prstGeom prst="rect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профільних конкурсів </a:t>
          </a:r>
          <a:endParaRPr lang="ru-RU" sz="2700" kern="1200"/>
        </a:p>
      </dsp:txBody>
      <dsp:txXfrm>
        <a:off x="384538" y="3301918"/>
        <a:ext cx="7121115" cy="508162"/>
      </dsp:txXfrm>
    </dsp:sp>
    <dsp:sp modelId="{32EEA8F7-E6A1-4F4E-9C7E-10090514A7F6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4625516"/>
              <a:satOff val="-24796"/>
              <a:lumOff val="-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EC43D-49A3-4643-816E-FF669C7DD655}">
      <dsp:nvSpPr>
        <dsp:cNvPr id="0" name=""/>
        <dsp:cNvSpPr/>
      </dsp:nvSpPr>
      <dsp:spPr>
        <a:xfrm>
          <a:off x="2085388" y="2395810"/>
          <a:ext cx="596061" cy="113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8030" y="0"/>
              </a:lnTo>
              <a:lnTo>
                <a:pt x="298030" y="1135788"/>
              </a:lnTo>
              <a:lnTo>
                <a:pt x="596061" y="113578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1352" y="2931637"/>
        <a:ext cx="64134" cy="64134"/>
      </dsp:txXfrm>
    </dsp:sp>
    <dsp:sp modelId="{864560C4-80C1-4831-A5A1-B9FE65CBA55D}">
      <dsp:nvSpPr>
        <dsp:cNvPr id="0" name=""/>
        <dsp:cNvSpPr/>
      </dsp:nvSpPr>
      <dsp:spPr>
        <a:xfrm>
          <a:off x="2085388" y="2350090"/>
          <a:ext cx="596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061" y="4572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68518" y="2380908"/>
        <a:ext cx="29803" cy="29803"/>
      </dsp:txXfrm>
    </dsp:sp>
    <dsp:sp modelId="{69A48861-DDB7-4BEB-A053-E43C31BA0575}">
      <dsp:nvSpPr>
        <dsp:cNvPr id="0" name=""/>
        <dsp:cNvSpPr/>
      </dsp:nvSpPr>
      <dsp:spPr>
        <a:xfrm>
          <a:off x="2085388" y="1260022"/>
          <a:ext cx="596061" cy="1135788"/>
        </a:xfrm>
        <a:custGeom>
          <a:avLst/>
          <a:gdLst/>
          <a:ahLst/>
          <a:cxnLst/>
          <a:rect l="0" t="0" r="0" b="0"/>
          <a:pathLst>
            <a:path>
              <a:moveTo>
                <a:pt x="0" y="1135788"/>
              </a:moveTo>
              <a:lnTo>
                <a:pt x="298030" y="1135788"/>
              </a:lnTo>
              <a:lnTo>
                <a:pt x="298030" y="0"/>
              </a:lnTo>
              <a:lnTo>
                <a:pt x="596061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1352" y="1795848"/>
        <a:ext cx="64134" cy="64134"/>
      </dsp:txXfrm>
    </dsp:sp>
    <dsp:sp modelId="{1EDC4A27-118A-4090-92CD-F78D323E6A51}">
      <dsp:nvSpPr>
        <dsp:cNvPr id="0" name=""/>
        <dsp:cNvSpPr/>
      </dsp:nvSpPr>
      <dsp:spPr>
        <a:xfrm rot="16200000">
          <a:off x="143647" y="1641147"/>
          <a:ext cx="2374156" cy="1509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kern="1200" cap="none" normalizeH="0" baseline="0" dirty="0" smtClean="0">
              <a:ln/>
              <a:effectLst/>
              <a:latin typeface="Georgia" panose="02040502050405020303" pitchFamily="18" charset="0"/>
              <a:hlinkClick xmlns:r="http://schemas.openxmlformats.org/officeDocument/2006/relationships" r:id="rId1" action="ppaction://hlinkfile"/>
            </a:rPr>
            <a:t>Всього</a:t>
          </a:r>
          <a:r>
            <a:rPr kumimoji="0" lang="uk-UA" altLang="ru-RU" sz="2000" b="1" i="0" u="none" strike="noStrike" kern="1200" cap="none" normalizeH="0" baseline="0" dirty="0" smtClean="0">
              <a:ln/>
              <a:effectLst/>
              <a:latin typeface="Georgia" panose="02040502050405020303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1" i="0" u="none" strike="noStrike" kern="1200" cap="none" normalizeH="0" baseline="0" dirty="0" smtClean="0">
              <a:ln/>
              <a:effectLst/>
              <a:latin typeface="Georgia" panose="02040502050405020303" pitchFamily="18" charset="0"/>
            </a:rPr>
            <a:t>146</a:t>
          </a:r>
          <a:r>
            <a:rPr kumimoji="0" lang="uk-UA" altLang="ru-RU" sz="2000" b="1" i="0" u="none" strike="noStrike" kern="1200" cap="none" normalizeH="0" baseline="0" dirty="0" smtClean="0">
              <a:ln/>
              <a:effectLst/>
              <a:latin typeface="Georgia" panose="02040502050405020303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kern="1200" cap="none" normalizeH="0" baseline="0" dirty="0" smtClean="0">
              <a:ln/>
              <a:effectLst/>
              <a:latin typeface="Georgia" panose="02040502050405020303" pitchFamily="18" charset="0"/>
            </a:rPr>
            <a:t>шкіл, гімназій, ліцеїв </a:t>
          </a:r>
          <a:endParaRPr kumimoji="0" lang="ru-RU" altLang="ru-RU" sz="2000" b="1" i="0" u="none" strike="noStrike" kern="1200" cap="none" normalizeH="0" baseline="0" dirty="0" smtClean="0">
            <a:ln/>
            <a:effectLst/>
            <a:latin typeface="Georgia" panose="02040502050405020303" pitchFamily="18" charset="0"/>
          </a:endParaRPr>
        </a:p>
      </dsp:txBody>
      <dsp:txXfrm>
        <a:off x="143647" y="1641147"/>
        <a:ext cx="2374156" cy="1509326"/>
      </dsp:txXfrm>
    </dsp:sp>
    <dsp:sp modelId="{91503C1E-9B8F-4475-9125-CE86F7F3C3FA}">
      <dsp:nvSpPr>
        <dsp:cNvPr id="0" name=""/>
        <dsp:cNvSpPr/>
      </dsp:nvSpPr>
      <dsp:spPr>
        <a:xfrm>
          <a:off x="2681450" y="805706"/>
          <a:ext cx="5455455" cy="9086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1" i="0" u="none" strike="noStrike" kern="1200" cap="none" normalizeH="0" baseline="0" dirty="0" smtClean="0">
              <a:ln/>
              <a:effectLst/>
              <a:latin typeface="Georgia" panose="02040502050405020303" pitchFamily="18" charset="0"/>
            </a:rPr>
            <a:t>53</a:t>
          </a:r>
          <a:r>
            <a:rPr kumimoji="0" lang="uk-UA" altLang="ru-RU" sz="2000" b="1" i="0" u="none" strike="noStrike" kern="1200" cap="none" normalizeH="0" baseline="0" dirty="0" smtClean="0">
              <a:ln/>
              <a:effectLst/>
              <a:latin typeface="Georgia" panose="02040502050405020303" pitchFamily="18" charset="0"/>
            </a:rPr>
            <a:t> заклади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kern="1200" cap="none" normalizeH="0" baseline="0" dirty="0" smtClean="0">
              <a:ln/>
              <a:effectLst/>
              <a:latin typeface="Georgia" panose="02040502050405020303" pitchFamily="18" charset="0"/>
            </a:rPr>
            <a:t>екологічної освіти і виховання</a:t>
          </a:r>
        </a:p>
      </dsp:txBody>
      <dsp:txXfrm>
        <a:off x="2681450" y="805706"/>
        <a:ext cx="5455455" cy="908630"/>
      </dsp:txXfrm>
    </dsp:sp>
    <dsp:sp modelId="{F90AE139-2FC8-4DCE-B3CD-5654B7484B37}">
      <dsp:nvSpPr>
        <dsp:cNvPr id="0" name=""/>
        <dsp:cNvSpPr/>
      </dsp:nvSpPr>
      <dsp:spPr>
        <a:xfrm>
          <a:off x="2681450" y="1941495"/>
          <a:ext cx="5430599" cy="9086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1" i="0" u="none" strike="noStrike" kern="1200" cap="none" normalizeH="0" baseline="0" dirty="0" smtClean="0">
              <a:ln/>
              <a:effectLst/>
              <a:latin typeface="Georgia" panose="02040502050405020303" pitchFamily="18" charset="0"/>
            </a:rPr>
            <a:t>52</a:t>
          </a:r>
          <a:r>
            <a:rPr kumimoji="0" lang="uk-UA" altLang="ru-RU" sz="2000" b="1" i="0" u="none" strike="noStrike" kern="1200" cap="none" normalizeH="0" baseline="0" dirty="0" smtClean="0">
              <a:ln/>
              <a:effectLst/>
              <a:latin typeface="Georgia" panose="02040502050405020303" pitchFamily="18" charset="0"/>
            </a:rPr>
            <a:t> заклади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kern="1200" cap="none" normalizeH="0" baseline="0" dirty="0" smtClean="0">
              <a:ln/>
              <a:effectLst/>
              <a:latin typeface="Georgia" panose="02040502050405020303" pitchFamily="18" charset="0"/>
            </a:rPr>
            <a:t>дослідницько-натуралістичної роботи</a:t>
          </a:r>
        </a:p>
      </dsp:txBody>
      <dsp:txXfrm>
        <a:off x="2681450" y="1941495"/>
        <a:ext cx="5430599" cy="908630"/>
      </dsp:txXfrm>
    </dsp:sp>
    <dsp:sp modelId="{6DA909A8-E462-47F5-B57E-2F890856FA8D}">
      <dsp:nvSpPr>
        <dsp:cNvPr id="0" name=""/>
        <dsp:cNvSpPr/>
      </dsp:nvSpPr>
      <dsp:spPr>
        <a:xfrm>
          <a:off x="2681450" y="3077283"/>
          <a:ext cx="5455455" cy="9086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400" b="1" i="0" u="none" strike="noStrike" kern="1200" cap="none" normalizeH="0" baseline="0" dirty="0" smtClean="0">
              <a:ln/>
              <a:effectLst/>
              <a:latin typeface="Georgia" panose="02040502050405020303" pitchFamily="18" charset="0"/>
            </a:rPr>
            <a:t>41</a:t>
          </a:r>
          <a:r>
            <a:rPr kumimoji="0" lang="uk-UA" altLang="ru-RU" sz="2000" b="1" i="0" u="none" strike="noStrike" kern="1200" cap="none" normalizeH="0" baseline="0" dirty="0" smtClean="0">
              <a:ln/>
              <a:effectLst/>
              <a:latin typeface="Georgia" panose="02040502050405020303" pitchFamily="18" charset="0"/>
            </a:rPr>
            <a:t> заклади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kern="1200" cap="none" normalizeH="0" baseline="0" dirty="0" smtClean="0">
              <a:ln/>
              <a:effectLst/>
              <a:latin typeface="Georgia" panose="02040502050405020303" pitchFamily="18" charset="0"/>
            </a:rPr>
            <a:t>природо-охоронної роботи</a:t>
          </a:r>
          <a:endParaRPr kumimoji="0" lang="uk-UA" altLang="ru-RU" sz="21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681450" y="3077283"/>
        <a:ext cx="5455455" cy="908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F4AC23-38CE-46C1-836D-544E2B7AA0FD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DD65B3-E39E-4EDB-A08D-E85D77FB1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12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95764-3079-4934-816E-E706EC7CBC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AB57D-1D21-4577-8459-6A075812DC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17BB2-CA34-447A-8971-7DCB6B3B57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5956-1402-42B4-9868-1A52678BA9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7A8C0-3F45-4139-BD0D-21C4D5B159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F4A9E-8AD1-4CB4-9C1F-74A1020241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76D9A-55F0-4000-BC14-61066F0008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A34EE-A74D-4DF9-90EB-FB444D0047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53E0F-B66F-4C13-986A-BEF911E0A7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A1E1C-76EC-4AD7-B4EB-B6D817EA42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FC963-0A4B-4100-97C1-E5669BDAFC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FB72D1B-A7ED-45AF-AF54-65FAA067AA3D}" type="datetimeFigureOut">
              <a:rPr lang="ru-RU" smtClean="0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7B50AE9-6281-4E32-85BC-1128B110B2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0B6nl_pqnifGQVVRSTzBvZFBuWkU/view" TargetMode="External"/><Relationship Id="rId13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12" Type="http://schemas.openxmlformats.org/officeDocument/2006/relationships/hyperlink" Target="https://drive.google.com/file/d/0B6nl_pqnifGQcWNGWE5vcS0yZWM/view" TargetMode="External"/><Relationship Id="rId2" Type="http://schemas.openxmlformats.org/officeDocument/2006/relationships/hyperlink" Target="https://drive.google.com/file/d/0B26KNDtOjzV5UllQclFHbk53NFU/view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0B6nl_pqnifGQbFFfZHp4UWk2aGc/view" TargetMode="External"/><Relationship Id="rId11" Type="http://schemas.openxmlformats.org/officeDocument/2006/relationships/image" Target="../media/image41.jpeg"/><Relationship Id="rId5" Type="http://schemas.openxmlformats.org/officeDocument/2006/relationships/image" Target="../media/image38.jpeg"/><Relationship Id="rId15" Type="http://schemas.openxmlformats.org/officeDocument/2006/relationships/image" Target="../media/image44.jpeg"/><Relationship Id="rId10" Type="http://schemas.openxmlformats.org/officeDocument/2006/relationships/hyperlink" Target="https://drive.google.com/file/d/0B6nl_pqnifGQSXlrR3ZWb2tyRjg/view" TargetMode="External"/><Relationship Id="rId4" Type="http://schemas.openxmlformats.org/officeDocument/2006/relationships/hyperlink" Target="https://drive.google.com/file/d/0B6nl_pqnifGQUUY3Zy1OVE42Slk/view" TargetMode="External"/><Relationship Id="rId9" Type="http://schemas.openxmlformats.org/officeDocument/2006/relationships/image" Target="../media/image40.jpe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jpeg"/><Relationship Id="rId7" Type="http://schemas.openxmlformats.org/officeDocument/2006/relationships/image" Target="../media/image6.png"/><Relationship Id="rId2" Type="http://schemas.openxmlformats.org/officeDocument/2006/relationships/hyperlink" Target="https://drive.google.com/file/d/0B26KNDtOjzV5OXBYZGlCMWZJQ2M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s://nenc.gov.ua/wp-content/uploads/2015/01/elgch.pdf" TargetMode="External"/><Relationship Id="rId4" Type="http://schemas.openxmlformats.org/officeDocument/2006/relationships/image" Target="../media/image46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nc.gov.ua/wp-content/uploads/2016/12/&#1059;&#1082;&#1088;&#1072;&#1111;&#1085;&#1072;-&#1056;&#1091;&#1089;&#1100;-vs-&#1052;&#1086;&#1089;&#1082;&#1086;&#1074;&#1110;&#1103;.-&#1085;&#1072;&#1089;&#1090;&#1110;&#1083;&#1100;&#1085;&#1072;-&#1082;&#1085;&#1080;&#1075;&#1072;.-&#1053;&#1072;&#1074;&#1095;&#1072;&#1083;&#1100;&#1085;&#1080;&#1081;-&#1087;&#1086;&#1089;&#1110;&#1073;&#1085;&#1080;&#1082;-&#1053;&#1040;&#1055;&#1053;&#1059;-&#1061;&#1054;&#1045;&#1053;&#1062;&#1059;&#1052;.pdf" TargetMode="External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2</a:t>
            </a:r>
            <a:endParaRPr lang="ru-RU" dirty="0" smtClean="0"/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21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430492" y="6309320"/>
            <a:ext cx="8321116" cy="369332"/>
          </a:xfrm>
          <a:prstGeom prst="rect">
            <a:avLst/>
          </a:prstGeom>
          <a:solidFill>
            <a:srgbClr val="BAEF7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i="1" dirty="0" smtClean="0">
                <a:solidFill>
                  <a:srgbClr val="7030A0"/>
                </a:solidFill>
                <a:latin typeface="Times New Roman"/>
                <a:ea typeface="Calibri"/>
              </a:rPr>
              <a:t>Презентація заступника директора Хмельницького ОЦТКУМ  </a:t>
            </a:r>
            <a:r>
              <a:rPr lang="uk-UA" b="1" i="1" dirty="0">
                <a:solidFill>
                  <a:srgbClr val="7030A0"/>
                </a:solidFill>
                <a:latin typeface="Times New Roman"/>
                <a:ea typeface="Calibri"/>
              </a:rPr>
              <a:t>В.В</a:t>
            </a:r>
            <a:r>
              <a:rPr lang="uk-UA" b="1" i="1" dirty="0" smtClean="0">
                <a:solidFill>
                  <a:srgbClr val="7030A0"/>
                </a:solidFill>
                <a:latin typeface="Times New Roman"/>
                <a:ea typeface="Calibri"/>
              </a:rPr>
              <a:t>. </a:t>
            </a:r>
            <a:r>
              <a:rPr lang="uk-UA" b="1" i="1" dirty="0" err="1" smtClean="0">
                <a:solidFill>
                  <a:srgbClr val="7030A0"/>
                </a:solidFill>
                <a:latin typeface="Times New Roman"/>
                <a:ea typeface="Calibri"/>
              </a:rPr>
              <a:t>Климчука</a:t>
            </a:r>
            <a:endParaRPr lang="ru-RU" b="1" dirty="0">
              <a:solidFill>
                <a:srgbClr val="7030A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836712"/>
            <a:ext cx="784887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300" b="1" dirty="0">
                <a:solidFill>
                  <a:srgbClr val="FF0000"/>
                </a:solidFill>
              </a:rPr>
              <a:t>	</a:t>
            </a:r>
            <a:r>
              <a:rPr lang="uk-UA" sz="2300" b="1" dirty="0" smtClean="0">
                <a:solidFill>
                  <a:srgbClr val="C00000"/>
                </a:solidFill>
              </a:rPr>
              <a:t>Тема:</a:t>
            </a:r>
            <a:r>
              <a:rPr lang="uk-UA" sz="2300" b="1" dirty="0" smtClean="0">
                <a:solidFill>
                  <a:srgbClr val="FF0000"/>
                </a:solidFill>
              </a:rPr>
              <a:t>   </a:t>
            </a:r>
            <a:r>
              <a:rPr lang="uk-UA" sz="2300" b="1" i="1" dirty="0" smtClean="0">
                <a:solidFill>
                  <a:srgbClr val="FFC000"/>
                </a:solidFill>
              </a:rPr>
              <a:t>Координаційно-методичне </a:t>
            </a:r>
            <a:r>
              <a:rPr lang="uk-UA" sz="2300" b="1" i="1" dirty="0">
                <a:solidFill>
                  <a:srgbClr val="FFC000"/>
                </a:solidFill>
              </a:rPr>
              <a:t>забезпечення та інформаційно-методичний супровід екологічної освіти і еколого-натуралістичної творчості юннатів та учнів </a:t>
            </a:r>
            <a:endParaRPr lang="ru-RU" sz="23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-180975" y="333375"/>
            <a:ext cx="9250363" cy="172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alt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alt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електронної бібліотеки Хмельницького ОЕНЦУМ</a:t>
            </a:r>
            <a:r>
              <a:rPr lang="uk-UA" alt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1800" b="1" dirty="0" smtClean="0">
                <a:solidFill>
                  <a:srgbClr val="002060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b="1" i="1" dirty="0" smtClean="0">
                <a:solidFill>
                  <a:srgbClr val="002060"/>
                </a:solidFill>
              </a:rPr>
              <a:t>		</a:t>
            </a:r>
          </a:p>
        </p:txBody>
      </p:sp>
      <p:sp>
        <p:nvSpPr>
          <p:cNvPr id="124931" name="Rectangle 4"/>
          <p:cNvSpPr>
            <a:spLocks noChangeArrowheads="1"/>
          </p:cNvSpPr>
          <p:nvPr/>
        </p:nvSpPr>
        <p:spPr bwMode="auto">
          <a:xfrm>
            <a:off x="684213" y="3148013"/>
            <a:ext cx="806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ru-RU">
                <a:solidFill>
                  <a:srgbClr val="080256"/>
                </a:solidFill>
                <a:latin typeface="Arial" charset="0"/>
                <a:cs typeface="Arial" charset="0"/>
              </a:rPr>
              <a:t>         </a:t>
            </a:r>
            <a:endParaRPr lang="uk-UA" altLang="ru-RU">
              <a:solidFill>
                <a:srgbClr val="080256"/>
              </a:solidFill>
              <a:latin typeface="Arial" charset="0"/>
              <a:cs typeface="Arial" charset="0"/>
            </a:endParaRPr>
          </a:p>
        </p:txBody>
      </p:sp>
      <p:pic>
        <p:nvPicPr>
          <p:cNvPr id="1249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16000"/>
            <a:ext cx="17637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033463"/>
            <a:ext cx="360045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8150" y="1062038"/>
            <a:ext cx="1835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013" y="3900488"/>
            <a:ext cx="35496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7788" y="3933825"/>
            <a:ext cx="3313112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4" descr="h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1"/>
            <a:ext cx="2088232" cy="27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35" descr="natu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202454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36" descr="unnat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822111"/>
            <a:ext cx="1966897" cy="27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37" descr="fish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2"/>
            <a:ext cx="1929662" cy="271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Рисунок 38" descr="bird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03" y="818187"/>
            <a:ext cx="1976345" cy="274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39" descr="river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825670"/>
            <a:ext cx="1983506" cy="275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2884"/>
          <a:stretch/>
        </p:blipFill>
        <p:spPr bwMode="auto">
          <a:xfrm>
            <a:off x="254713" y="3851148"/>
            <a:ext cx="2095855" cy="28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-85901" y="117624"/>
            <a:ext cx="9250363" cy="172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alt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Література електронної бібліотеки Хмельницького ОЕНЦУМ	</a:t>
            </a:r>
            <a:r>
              <a:rPr lang="uk-UA" altLang="ru-RU" sz="1800" b="1" dirty="0" smtClean="0">
                <a:solidFill>
                  <a:srgbClr val="002060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b="1" i="1" dirty="0" smtClean="0">
                <a:solidFill>
                  <a:srgbClr val="002060"/>
                </a:solidFill>
              </a:rPr>
              <a:t>		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25899" y="3789040"/>
            <a:ext cx="2024295" cy="281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67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9" descr="https://nenc.gov.ua/wp-content/uploads/2016/12/l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78" y="906817"/>
            <a:ext cx="2077454" cy="27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62" descr="ji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93651"/>
            <a:ext cx="2161181" cy="275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64" descr="jiv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954333"/>
            <a:ext cx="2074145" cy="269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9592" y="3844918"/>
            <a:ext cx="2124811" cy="276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:\Новая папка\Збірник (заставка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844917"/>
            <a:ext cx="2074144" cy="276897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D:\Інна Міхайлиця\Методичк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2200" y="3838646"/>
            <a:ext cx="2088232" cy="277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520" y="188640"/>
            <a:ext cx="8568952" cy="837701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ru-RU" sz="2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електронної бібліотеки Хмельницького ОЕНЦУМ  </a:t>
            </a:r>
            <a:endParaRPr lang="en-US" altLang="ru-RU" sz="2000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alt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 ОУЛМГ, створена спільно з лісівниками області </a:t>
            </a:r>
            <a:r>
              <a:rPr lang="uk-UA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altLang="ru-RU" sz="2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endParaRPr lang="uk-UA" altLang="ru-RU" sz="20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5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663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spcAft>
                <a:spcPts val="0"/>
              </a:spcAft>
            </a:pPr>
            <a:r>
              <a:rPr lang="uk-UA" sz="2800" b="1" dirty="0">
                <a:solidFill>
                  <a:srgbClr val="F14124">
                    <a:lumMod val="75000"/>
                  </a:srgbClr>
                </a:solidFill>
                <a:latin typeface="Times New Roman"/>
                <a:ea typeface="Calibri"/>
              </a:rPr>
              <a:t>Педколектив </a:t>
            </a:r>
            <a:r>
              <a:rPr lang="uk-UA" sz="2800" b="1" dirty="0" smtClean="0">
                <a:solidFill>
                  <a:srgbClr val="F14124">
                    <a:lumMod val="75000"/>
                  </a:srgbClr>
                </a:solidFill>
                <a:latin typeface="Times New Roman"/>
                <a:ea typeface="Calibri"/>
              </a:rPr>
              <a:t>натуралістів у 2016-2021 роках  </a:t>
            </a:r>
          </a:p>
          <a:p>
            <a:pPr lvl="0" indent="450215" algn="just">
              <a:spcAft>
                <a:spcPts val="0"/>
              </a:spcAft>
            </a:pPr>
            <a:r>
              <a:rPr lang="uk-UA" sz="2800" b="1" dirty="0" smtClean="0">
                <a:solidFill>
                  <a:srgbClr val="F14124">
                    <a:lumMod val="75000"/>
                  </a:srgbClr>
                </a:solidFill>
                <a:latin typeface="Times New Roman"/>
                <a:ea typeface="Calibri"/>
              </a:rPr>
              <a:t>працював </a:t>
            </a:r>
            <a:r>
              <a:rPr lang="uk-UA" sz="2800" b="1" dirty="0">
                <a:solidFill>
                  <a:srgbClr val="F14124">
                    <a:lumMod val="75000"/>
                  </a:srgbClr>
                </a:solidFill>
                <a:latin typeface="Times New Roman"/>
                <a:ea typeface="Calibri"/>
              </a:rPr>
              <a:t>над науково-методичними темами:</a:t>
            </a:r>
            <a:r>
              <a:rPr lang="uk-UA" sz="2800" b="1" i="1" dirty="0">
                <a:solidFill>
                  <a:srgbClr val="F14124">
                    <a:lumMod val="75000"/>
                  </a:srgbClr>
                </a:solidFill>
                <a:latin typeface="Times New Roman"/>
                <a:ea typeface="Calibri"/>
              </a:rPr>
              <a:t> </a:t>
            </a:r>
            <a:endParaRPr lang="ru-RU" sz="2400" b="1" dirty="0">
              <a:solidFill>
                <a:srgbClr val="F14124">
                  <a:lumMod val="75000"/>
                </a:srgbClr>
              </a:solidFill>
              <a:latin typeface="Times New Roman"/>
              <a:ea typeface="Calibri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2492166"/>
              </p:ext>
            </p:extLst>
          </p:nvPr>
        </p:nvGraphicFramePr>
        <p:xfrm>
          <a:off x="0" y="593685"/>
          <a:ext cx="9144000" cy="607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46632374"/>
              </p:ext>
            </p:extLst>
          </p:nvPr>
        </p:nvGraphicFramePr>
        <p:xfrm>
          <a:off x="87104" y="116632"/>
          <a:ext cx="903649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" descr="D:\все, що було)\Downloads\Фото в ХОЕНЦУМ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8"/>
          <a:stretch/>
        </p:blipFill>
        <p:spPr bwMode="auto">
          <a:xfrm rot="10800000">
            <a:off x="107505" y="3076799"/>
            <a:ext cx="4680520" cy="308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все, що було)\Downloads\Фото 3.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5" b="2928"/>
          <a:stretch/>
        </p:blipFill>
        <p:spPr bwMode="auto">
          <a:xfrm>
            <a:off x="4860032" y="3076799"/>
            <a:ext cx="4150171" cy="308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60476150"/>
              </p:ext>
            </p:extLst>
          </p:nvPr>
        </p:nvGraphicFramePr>
        <p:xfrm>
          <a:off x="251520" y="0"/>
          <a:ext cx="889248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79712" y="18864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uk-UA" b="1" dirty="0">
                <a:ea typeface="Calibri" panose="020F0502020204030204" pitchFamily="34" charset="0"/>
              </a:rPr>
              <a:t>Координаційно</a:t>
            </a:r>
            <a:r>
              <a:rPr lang="uk-UA" dirty="0">
                <a:ea typeface="Calibri" panose="020F0502020204030204" pitchFamily="34" charset="0"/>
              </a:rPr>
              <a:t>-</a:t>
            </a:r>
            <a:r>
              <a:rPr lang="uk-UA" b="1" dirty="0">
                <a:ea typeface="Calibri" panose="020F0502020204030204" pitchFamily="34" charset="0"/>
              </a:rPr>
              <a:t>методичне забезпечення та інформаційно-методичний супровід гурткової </a:t>
            </a:r>
            <a:r>
              <a:rPr lang="uk-UA" b="1" dirty="0" smtClean="0">
                <a:ea typeface="Calibri" panose="020F0502020204030204" pitchFamily="34" charset="0"/>
              </a:rPr>
              <a:t>еколого-натуралістичної роботи педагогів-натуралістів з юннатами підрозділу в 2021-2022 </a:t>
            </a:r>
            <a:r>
              <a:rPr lang="uk-UA" b="1" dirty="0" err="1" smtClean="0">
                <a:ea typeface="Calibri" panose="020F0502020204030204" pitchFamily="34" charset="0"/>
              </a:rPr>
              <a:t>н.р</a:t>
            </a:r>
            <a:r>
              <a:rPr lang="uk-UA" b="1" dirty="0" smtClean="0">
                <a:ea typeface="Calibri" panose="020F0502020204030204" pitchFamily="34" charset="0"/>
              </a:rPr>
              <a:t>.   </a:t>
            </a:r>
            <a:endParaRPr lang="ru-RU" sz="1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" y="332656"/>
            <a:ext cx="4439402" cy="24971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"/>
          <a:stretch/>
        </p:blipFill>
        <p:spPr>
          <a:xfrm>
            <a:off x="87622" y="3140968"/>
            <a:ext cx="4342184" cy="3137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7333"/>
            <a:ext cx="4154510" cy="3137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r="1716"/>
          <a:stretch/>
        </p:blipFill>
        <p:spPr>
          <a:xfrm>
            <a:off x="4562894" y="3666865"/>
            <a:ext cx="4469858" cy="26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12105172"/>
              </p:ext>
            </p:extLst>
          </p:nvPr>
        </p:nvGraphicFramePr>
        <p:xfrm>
          <a:off x="395536" y="764704"/>
          <a:ext cx="835292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79929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Співпраця натуралістів Хмельницького ОЦТКУМ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28284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Спільно з науковцями Хмельницького національного університету і Департаментом природних ресурсів та екології ОДА педагогами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натуралістами створено дендропарк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«Юннатівський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8613"/>
            <a:ext cx="3840683" cy="52407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5246" y="2068766"/>
            <a:ext cx="5061981" cy="396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2223"/>
            <a:ext cx="91285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err="1" smtClean="0">
                <a:solidFill>
                  <a:srgbClr val="F14124">
                    <a:lumMod val="75000"/>
                  </a:srgbClr>
                </a:solidFill>
              </a:rPr>
              <a:t>Спільний</a:t>
            </a:r>
            <a:r>
              <a:rPr lang="ru-RU" sz="1900" b="1" dirty="0" smtClean="0">
                <a:solidFill>
                  <a:srgbClr val="F14124">
                    <a:lumMod val="75000"/>
                  </a:srgbClr>
                </a:solidFill>
              </a:rPr>
              <a:t> з </a:t>
            </a:r>
            <a:r>
              <a:rPr lang="ru-RU" sz="1900" b="1" dirty="0" err="1" smtClean="0">
                <a:solidFill>
                  <a:srgbClr val="F14124">
                    <a:lumMod val="75000"/>
                  </a:srgbClr>
                </a:solidFill>
              </a:rPr>
              <a:t>Хмельницьким</a:t>
            </a:r>
            <a:r>
              <a:rPr lang="ru-RU" sz="1900" b="1" dirty="0" smtClean="0">
                <a:solidFill>
                  <a:srgbClr val="F14124">
                    <a:lumMod val="75000"/>
                  </a:srgbClr>
                </a:solidFill>
              </a:rPr>
              <a:t> </a:t>
            </a:r>
            <a:r>
              <a:rPr lang="ru-RU" sz="1900" b="1" dirty="0" err="1" smtClean="0">
                <a:solidFill>
                  <a:srgbClr val="F14124">
                    <a:lumMod val="75000"/>
                  </a:srgbClr>
                </a:solidFill>
              </a:rPr>
              <a:t>національним</a:t>
            </a:r>
            <a:r>
              <a:rPr lang="ru-RU" sz="1900" b="1" dirty="0" smtClean="0">
                <a:solidFill>
                  <a:srgbClr val="F14124">
                    <a:lumMod val="75000"/>
                  </a:srgbClr>
                </a:solidFill>
              </a:rPr>
              <a:t> </a:t>
            </a:r>
            <a:r>
              <a:rPr lang="ru-RU" sz="1900" b="1" dirty="0" err="1" smtClean="0">
                <a:solidFill>
                  <a:srgbClr val="F14124">
                    <a:lumMod val="75000"/>
                  </a:srgbClr>
                </a:solidFill>
              </a:rPr>
              <a:t>університетом</a:t>
            </a:r>
            <a:r>
              <a:rPr lang="ru-RU" sz="1900" b="1" dirty="0" smtClean="0">
                <a:solidFill>
                  <a:srgbClr val="F14124">
                    <a:lumMod val="75000"/>
                  </a:srgbClr>
                </a:solidFill>
              </a:rPr>
              <a:t> </a:t>
            </a:r>
            <a:r>
              <a:rPr lang="ru-RU" sz="1900" b="1" dirty="0" err="1">
                <a:solidFill>
                  <a:srgbClr val="F14124">
                    <a:lumMod val="75000"/>
                  </a:srgbClr>
                </a:solidFill>
              </a:rPr>
              <a:t>С</a:t>
            </a:r>
            <a:r>
              <a:rPr lang="ru-RU" sz="1900" b="1" dirty="0" err="1" smtClean="0">
                <a:solidFill>
                  <a:srgbClr val="F14124">
                    <a:lumMod val="75000"/>
                  </a:srgbClr>
                </a:solidFill>
              </a:rPr>
              <a:t>ертифікат</a:t>
            </a:r>
            <a:r>
              <a:rPr lang="ru-RU" sz="1900" b="1" dirty="0" smtClean="0">
                <a:solidFill>
                  <a:srgbClr val="F14124">
                    <a:lumMod val="75000"/>
                  </a:srgbClr>
                </a:solidFill>
              </a:rPr>
              <a:t> юнната </a:t>
            </a:r>
          </a:p>
          <a:p>
            <a:pPr algn="ctr"/>
            <a:r>
              <a:rPr lang="ru-RU" sz="1900" b="1" dirty="0" smtClean="0">
                <a:solidFill>
                  <a:srgbClr val="F14124">
                    <a:lumMod val="75000"/>
                  </a:srgbClr>
                </a:solidFill>
              </a:rPr>
              <a:t>для </a:t>
            </a:r>
            <a:r>
              <a:rPr lang="ru-RU" sz="1900" b="1" dirty="0" err="1" smtClean="0">
                <a:solidFill>
                  <a:srgbClr val="F14124">
                    <a:lumMod val="75000"/>
                  </a:srgbClr>
                </a:solidFill>
              </a:rPr>
              <a:t>гуртківців</a:t>
            </a:r>
            <a:r>
              <a:rPr lang="ru-RU" sz="1900" b="1" dirty="0" smtClean="0">
                <a:solidFill>
                  <a:srgbClr val="F14124">
                    <a:lumMod val="75000"/>
                  </a:srgbClr>
                </a:solidFill>
              </a:rPr>
              <a:t>, </a:t>
            </a:r>
            <a:r>
              <a:rPr lang="ru-RU" sz="1900" b="1" dirty="0" err="1" smtClean="0">
                <a:solidFill>
                  <a:srgbClr val="F14124">
                    <a:lumMod val="75000"/>
                  </a:srgbClr>
                </a:solidFill>
              </a:rPr>
              <a:t>які</a:t>
            </a:r>
            <a:r>
              <a:rPr lang="ru-RU" sz="1900" b="1" dirty="0">
                <a:solidFill>
                  <a:srgbClr val="F14124">
                    <a:lumMod val="75000"/>
                  </a:srgbClr>
                </a:solidFill>
              </a:rPr>
              <a:t> </a:t>
            </a:r>
            <a:r>
              <a:rPr lang="ru-RU" sz="1900" b="1" dirty="0" err="1" smtClean="0">
                <a:solidFill>
                  <a:srgbClr val="F14124">
                    <a:lumMod val="75000"/>
                  </a:srgbClr>
                </a:solidFill>
              </a:rPr>
              <a:t>виконали</a:t>
            </a:r>
            <a:r>
              <a:rPr lang="ru-RU" sz="1900" b="1" dirty="0" smtClean="0">
                <a:solidFill>
                  <a:srgbClr val="F14124">
                    <a:lumMod val="75000"/>
                  </a:srgbClr>
                </a:solidFill>
              </a:rPr>
              <a:t> і </a:t>
            </a:r>
            <a:r>
              <a:rPr lang="ru-RU" sz="1900" b="1" dirty="0" err="1" smtClean="0">
                <a:solidFill>
                  <a:srgbClr val="F14124">
                    <a:lumMod val="75000"/>
                  </a:srgbClr>
                </a:solidFill>
              </a:rPr>
              <a:t>захистили</a:t>
            </a:r>
            <a:r>
              <a:rPr lang="ru-RU" sz="1900" b="1" dirty="0" smtClean="0">
                <a:solidFill>
                  <a:srgbClr val="F14124">
                    <a:lumMod val="75000"/>
                  </a:srgbClr>
                </a:solidFill>
              </a:rPr>
              <a:t> </a:t>
            </a:r>
            <a:r>
              <a:rPr lang="ru-RU" sz="1900" b="1" dirty="0" err="1" smtClean="0">
                <a:solidFill>
                  <a:srgbClr val="F14124">
                    <a:lumMod val="75000"/>
                  </a:srgbClr>
                </a:solidFill>
              </a:rPr>
              <a:t>науково-дослідницькі</a:t>
            </a:r>
            <a:r>
              <a:rPr lang="ru-RU" sz="1900" b="1" dirty="0" smtClean="0">
                <a:solidFill>
                  <a:srgbClr val="F14124">
                    <a:lumMod val="75000"/>
                  </a:srgbClr>
                </a:solidFill>
              </a:rPr>
              <a:t> </a:t>
            </a:r>
            <a:r>
              <a:rPr lang="ru-RU" sz="1900" b="1" dirty="0" err="1" smtClean="0">
                <a:solidFill>
                  <a:srgbClr val="F14124">
                    <a:lumMod val="75000"/>
                  </a:srgbClr>
                </a:solidFill>
              </a:rPr>
              <a:t>роботи</a:t>
            </a:r>
            <a:r>
              <a:rPr lang="ru-RU" sz="1900" b="1" dirty="0" smtClean="0">
                <a:solidFill>
                  <a:srgbClr val="F14124">
                    <a:lumMod val="75000"/>
                  </a:srgbClr>
                </a:solidFill>
              </a:rPr>
              <a:t> </a:t>
            </a:r>
            <a:endParaRPr lang="ru-RU" sz="1900" b="1" dirty="0">
              <a:solidFill>
                <a:srgbClr val="F14124">
                  <a:lumMod val="75000"/>
                </a:srgbClr>
              </a:solidFill>
            </a:endParaRPr>
          </a:p>
        </p:txBody>
      </p:sp>
      <p:pic>
        <p:nvPicPr>
          <p:cNvPr id="4100" name="Picture 4" descr="D:\все, що було)\Downloads\IMG-bf1c9238ebf37feda753994dac7f8d13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1981075" y="2809784"/>
            <a:ext cx="1304330" cy="173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все, що було)\Downloads\IMG-cd47d5627bae04b5f56126cea4fba31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196752"/>
            <a:ext cx="3999626" cy="533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779" t="1755" r="2048"/>
          <a:stretch/>
        </p:blipFill>
        <p:spPr>
          <a:xfrm>
            <a:off x="395536" y="1196752"/>
            <a:ext cx="3752402" cy="53328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80858" y="3741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7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64358515"/>
              </p:ext>
            </p:extLst>
          </p:nvPr>
        </p:nvGraphicFramePr>
        <p:xfrm>
          <a:off x="395536" y="1268760"/>
          <a:ext cx="83164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08520" y="463210"/>
            <a:ext cx="9252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Педагоги-натуралісти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профільного підрозділу Хмельницького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ОЦТКУМ забезпечують: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2127150"/>
              </p:ext>
            </p:extLst>
          </p:nvPr>
        </p:nvGraphicFramePr>
        <p:xfrm>
          <a:off x="827584" y="1844824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692696"/>
            <a:ext cx="78488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 smtClean="0">
                <a:solidFill>
                  <a:schemeClr val="accent6">
                    <a:lumMod val="75000"/>
                  </a:schemeClr>
                </a:solidFill>
              </a:rPr>
              <a:t>Колектив педагогів-натуралістів забезпечує організацію, проведення і участь науковців та галузевих фахівців у проведенні, в </a:t>
            </a:r>
            <a:r>
              <a:rPr lang="uk-UA" sz="2600" b="1" dirty="0" err="1" smtClean="0">
                <a:solidFill>
                  <a:schemeClr val="accent6">
                    <a:lumMod val="75000"/>
                  </a:schemeClr>
                </a:solidFill>
              </a:rPr>
              <a:t>т.ч</a:t>
            </a:r>
            <a:r>
              <a:rPr lang="uk-UA" sz="2600" b="1" dirty="0" smtClean="0">
                <a:solidFill>
                  <a:schemeClr val="accent6">
                    <a:lumMod val="75000"/>
                  </a:schemeClr>
                </a:solidFill>
              </a:rPr>
              <a:t>. он-лайн:  </a:t>
            </a:r>
            <a:endParaRPr lang="ru-RU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се, що було)\Downloads\фото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" y="836712"/>
            <a:ext cx="4195947" cy="23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се, що було)\Downloads\фото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7"/>
          <a:stretch/>
        </p:blipFill>
        <p:spPr bwMode="auto">
          <a:xfrm>
            <a:off x="4905243" y="836712"/>
            <a:ext cx="4036978" cy="238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все, що було)\Downloads\Фото збір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b="9392"/>
          <a:stretch/>
        </p:blipFill>
        <p:spPr bwMode="auto">
          <a:xfrm>
            <a:off x="389818" y="3645024"/>
            <a:ext cx="4201663" cy="242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все, що було)\Downloads\юд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0"/>
          <a:stretch/>
        </p:blipFill>
        <p:spPr bwMode="auto">
          <a:xfrm>
            <a:off x="4905243" y="3645024"/>
            <a:ext cx="4051930" cy="242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51521" y="244475"/>
            <a:ext cx="8568952" cy="1600349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Координаційно-методичне забезпечення та інформаційно-методичний супровід Мережі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базових (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опорних) закладів освіти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з питань екологічної освіти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і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виховання в ОТГ області</a:t>
            </a:r>
            <a:endParaRPr lang="uk-UA" sz="24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77291954"/>
              </p:ext>
            </p:extLst>
          </p:nvPr>
        </p:nvGraphicFramePr>
        <p:xfrm>
          <a:off x="251520" y="1844824"/>
          <a:ext cx="8712968" cy="4791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6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856984" cy="1412776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План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комплексних заходів з екологічної освіти і виховання та формування екологічної культури дітей, учнівської і студентської молоді Хмельницької області на 2021-2025 роки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Admin\AppData\Local\Temp\Rar$DIa1132.17683\План комплексних заходів з екологічної освіти і виховання та формування екологічної культури дітей, учнівської і студентської мо_page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t="5573" r="5523" b="5473"/>
          <a:stretch/>
        </p:blipFill>
        <p:spPr bwMode="auto">
          <a:xfrm>
            <a:off x="-36512" y="1268760"/>
            <a:ext cx="3441637" cy="52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AppData\Local\Temp\Rar$DIa6880.22990\План комплексних заходів з екологічної освіти і виховання та формування екологічної культури дітей, учнівської і студентської мо_page-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5523" r="6368" b="5523"/>
          <a:stretch/>
        </p:blipFill>
        <p:spPr bwMode="auto">
          <a:xfrm>
            <a:off x="2915816" y="1268761"/>
            <a:ext cx="3429810" cy="52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AppData\Local\Temp\Rar$DIa6880.33257\План комплексних заходів з екологічної освіти і виховання та формування екологічної культури дітей, учнівської і студентської мо_page-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8001" r="7380" b="3044"/>
          <a:stretch/>
        </p:blipFill>
        <p:spPr bwMode="auto">
          <a:xfrm>
            <a:off x="5918150" y="1268760"/>
            <a:ext cx="3225850" cy="52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57547942"/>
              </p:ext>
            </p:extLst>
          </p:nvPr>
        </p:nvGraphicFramePr>
        <p:xfrm>
          <a:off x="251520" y="332656"/>
          <a:ext cx="40324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6143069"/>
              </p:ext>
            </p:extLst>
          </p:nvPr>
        </p:nvGraphicFramePr>
        <p:xfrm>
          <a:off x="4782170" y="404664"/>
          <a:ext cx="4344144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1223053"/>
              </p:ext>
            </p:extLst>
          </p:nvPr>
        </p:nvGraphicFramePr>
        <p:xfrm>
          <a:off x="1763688" y="299695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40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08787609"/>
              </p:ext>
            </p:extLst>
          </p:nvPr>
        </p:nvGraphicFramePr>
        <p:xfrm>
          <a:off x="0" y="69335"/>
          <a:ext cx="4704184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05968220"/>
              </p:ext>
            </p:extLst>
          </p:nvPr>
        </p:nvGraphicFramePr>
        <p:xfrm>
          <a:off x="4644008" y="324411"/>
          <a:ext cx="4272136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12835593"/>
              </p:ext>
            </p:extLst>
          </p:nvPr>
        </p:nvGraphicFramePr>
        <p:xfrm>
          <a:off x="107504" y="2204864"/>
          <a:ext cx="7992888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F14124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В закладах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освіти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Хмельниччини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створено: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5416475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33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ашборд 23.12.2020р\Грамоти ХОЕНЦУМ\156. Почесна грамота НАПНУ 2020 р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"/>
          <a:stretch/>
        </p:blipFill>
        <p:spPr bwMode="auto">
          <a:xfrm>
            <a:off x="162640" y="229608"/>
            <a:ext cx="4262459" cy="62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ашборд 23.12.2020р\Грамоти ХОЕНЦУМ\157. Грамота ІПВ НАПНУ та НЕНЦУМ колективу ХОЕНЦУМ 27.08.2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"/>
          <a:stretch/>
        </p:blipFill>
        <p:spPr bwMode="auto">
          <a:xfrm>
            <a:off x="4517872" y="229608"/>
            <a:ext cx="4449233" cy="62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еся\Про 95-річчя юннатів для сайтів (27.08.20 р.)\Фото 3. Медаль Переможця ЗЕЛЕНБУДУ Піонерської мічурінської п'ятирічки (1971-1975 рр.)-min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5" y="1894452"/>
            <a:ext cx="9144000" cy="479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87501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4E67C8">
                    <a:lumMod val="75000"/>
                  </a:srgbClr>
                </a:solidFill>
                <a:latin typeface="Times New Roman"/>
              </a:rPr>
              <a:t>«Золота медаль» юннатів Хмельниччини </a:t>
            </a:r>
          </a:p>
          <a:p>
            <a:pPr algn="ctr"/>
            <a:r>
              <a:rPr lang="uk-UA" sz="2800" b="1" dirty="0" smtClean="0">
                <a:solidFill>
                  <a:srgbClr val="4E67C8">
                    <a:lumMod val="75000"/>
                  </a:srgbClr>
                </a:solidFill>
                <a:latin typeface="Times New Roman"/>
              </a:rPr>
              <a:t> за перемогу в  Піонерській мічурінській п</a:t>
            </a:r>
            <a:r>
              <a:rPr lang="en-US" sz="2800" b="1" dirty="0" smtClean="0">
                <a:solidFill>
                  <a:srgbClr val="4E67C8">
                    <a:lumMod val="75000"/>
                  </a:srgbClr>
                </a:solidFill>
                <a:latin typeface="Times New Roman"/>
              </a:rPr>
              <a:t>’</a:t>
            </a:r>
            <a:r>
              <a:rPr lang="uk-UA" sz="2800" b="1" dirty="0" err="1" smtClean="0">
                <a:solidFill>
                  <a:srgbClr val="4E67C8">
                    <a:lumMod val="75000"/>
                  </a:srgbClr>
                </a:solidFill>
                <a:latin typeface="Times New Roman"/>
              </a:rPr>
              <a:t>ятирічці</a:t>
            </a:r>
            <a:r>
              <a:rPr lang="uk-UA" sz="2800" b="1" dirty="0" smtClean="0">
                <a:solidFill>
                  <a:srgbClr val="4E67C8">
                    <a:lumMod val="75000"/>
                  </a:srgbClr>
                </a:solidFill>
                <a:latin typeface="Times New Roman"/>
              </a:rPr>
              <a:t> 1971-1975 рр. - стимул до праці, збереження та продовження традицій попередніх поколінь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854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ашборд 23.12.2020р\Медалі ХОЕНЦУ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3544"/>
            <a:ext cx="8604448" cy="44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18379"/>
            <a:ext cx="8316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Здобуті відзнаки за участь у національних і 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міжнародних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галузевих виставках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«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Інноватика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endParaRPr lang="uk-UA" sz="28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в сучасній 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освіті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» та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«Сучасні заклади освіти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»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92586"/>
            <a:ext cx="88569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 smtClean="0">
                <a:solidFill>
                  <a:schemeClr val="accent6">
                    <a:lumMod val="75000"/>
                  </a:schemeClr>
                </a:solidFill>
              </a:rPr>
              <a:t>Проекти експериментального майданчика </a:t>
            </a:r>
            <a:r>
              <a:rPr lang="uk-UA" sz="2100" b="1" dirty="0">
                <a:solidFill>
                  <a:schemeClr val="accent6">
                    <a:lumMod val="75000"/>
                  </a:schemeClr>
                </a:solidFill>
              </a:rPr>
              <a:t>Національної </a:t>
            </a:r>
            <a:r>
              <a:rPr lang="uk-UA" sz="2100" b="1" dirty="0" smtClean="0">
                <a:solidFill>
                  <a:schemeClr val="accent6">
                    <a:lumMod val="75000"/>
                  </a:schemeClr>
                </a:solidFill>
              </a:rPr>
              <a:t>АПН України</a:t>
            </a:r>
            <a:endParaRPr lang="ru-RU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07504" y="692696"/>
          <a:ext cx="892899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2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се, що було)\Downloads\153. Диплом до золотої медалі ХІ МІжн. виставки ''Сучасні заклади освіти-2020'' (14-16.03.2020р.)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5" y="476672"/>
            <a:ext cx="4166684" cy="60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897" y="476672"/>
            <a:ext cx="4150065" cy="60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ашборд 23.12.2020р\Грамоти ХОЕНЦУМ\158. Грамота обл. ради до 95р. юннатів. руху 17.12.2020р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61" y="385585"/>
            <a:ext cx="4372802" cy="610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85585"/>
            <a:ext cx="4302733" cy="6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70" y="6230"/>
            <a:ext cx="4717630" cy="685177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230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72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ашборд 23.12.2020р\Фото 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4" y="116632"/>
            <a:ext cx="9204864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" y="260647"/>
            <a:ext cx="9144000" cy="864097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uk-UA" sz="2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Презентація </a:t>
            </a:r>
            <a:r>
              <a:rPr lang="uk-UA" sz="2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натуралістами результатів </a:t>
            </a:r>
            <a:r>
              <a:rPr lang="uk-UA" sz="2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роботи експериментального майданчика </a:t>
            </a:r>
            <a:r>
              <a:rPr lang="uk-UA" sz="2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Національній академії педагогічних наук України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96" y="1223817"/>
            <a:ext cx="3494272" cy="26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196752"/>
            <a:ext cx="3609835" cy="268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хоенцум\Desktop\03-300x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688" y="3933056"/>
            <a:ext cx="3494272" cy="258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8024" y="4001404"/>
            <a:ext cx="3456384" cy="254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93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3" y="726454"/>
            <a:ext cx="2160240" cy="28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50" y="694120"/>
            <a:ext cx="2180062" cy="28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29" y="726453"/>
            <a:ext cx="2219873" cy="28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781127"/>
            <a:ext cx="2160239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30" y="3789040"/>
            <a:ext cx="2219872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76732"/>
            <a:ext cx="87849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150" b="1" dirty="0" smtClean="0">
                <a:solidFill>
                  <a:srgbClr val="4E67C8">
                    <a:lumMod val="75000"/>
                  </a:srgbClr>
                </a:solidFill>
              </a:rPr>
              <a:t>Під патронатом НАПН </a:t>
            </a:r>
            <a:r>
              <a:rPr lang="uk-UA" sz="2200" b="1" dirty="0" smtClean="0">
                <a:solidFill>
                  <a:srgbClr val="4E67C8">
                    <a:lumMod val="75000"/>
                  </a:srgbClr>
                </a:solidFill>
              </a:rPr>
              <a:t>України</a:t>
            </a:r>
            <a:r>
              <a:rPr lang="uk-UA" sz="2150" b="1" dirty="0" smtClean="0">
                <a:solidFill>
                  <a:srgbClr val="4E67C8">
                    <a:lumMod val="75000"/>
                  </a:srgbClr>
                </a:solidFill>
              </a:rPr>
              <a:t> в 2016</a:t>
            </a:r>
            <a:r>
              <a:rPr lang="uk-UA" sz="2150" dirty="0" smtClean="0">
                <a:solidFill>
                  <a:srgbClr val="4E67C8">
                    <a:lumMod val="75000"/>
                  </a:srgbClr>
                </a:solidFill>
              </a:rPr>
              <a:t>-</a:t>
            </a:r>
            <a:r>
              <a:rPr lang="uk-UA" sz="2150" b="1" dirty="0" smtClean="0">
                <a:solidFill>
                  <a:srgbClr val="4E67C8">
                    <a:lumMod val="75000"/>
                  </a:srgbClr>
                </a:solidFill>
              </a:rPr>
              <a:t>2020 роках надруковано:</a:t>
            </a:r>
            <a:endParaRPr lang="uk-UA" sz="2150" b="1" dirty="0">
              <a:solidFill>
                <a:srgbClr val="4E67C8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50" y="3789040"/>
            <a:ext cx="218006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0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0985"/>
            <a:ext cx="86409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1400" b="1" dirty="0" smtClean="0">
              <a:solidFill>
                <a:srgbClr val="4E67C8">
                  <a:lumMod val="75000"/>
                </a:srgbClr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4E67C8">
                    <a:lumMod val="75000"/>
                  </a:srgbClr>
                </a:solidFill>
              </a:rPr>
              <a:t>Презентація </a:t>
            </a:r>
            <a:r>
              <a:rPr lang="uk-UA" sz="2800" b="1" dirty="0">
                <a:solidFill>
                  <a:srgbClr val="4E67C8">
                    <a:lumMod val="75000"/>
                  </a:srgbClr>
                </a:solidFill>
              </a:rPr>
              <a:t>навчального посібника </a:t>
            </a:r>
            <a:r>
              <a:rPr lang="uk-UA" sz="2800" b="1" dirty="0" smtClean="0">
                <a:solidFill>
                  <a:srgbClr val="4E67C8">
                    <a:lumMod val="75000"/>
                  </a:srgbClr>
                </a:solidFill>
              </a:rPr>
              <a:t>«</a:t>
            </a:r>
            <a:r>
              <a:rPr lang="uk-UA" sz="2800" b="1" dirty="0">
                <a:solidFill>
                  <a:srgbClr val="4E67C8">
                    <a:lumMod val="75000"/>
                  </a:srgbClr>
                </a:solidFill>
              </a:rPr>
              <a:t>Україна-Русь </a:t>
            </a:r>
            <a:r>
              <a:rPr lang="ru-RU" sz="2800" b="1" dirty="0" err="1">
                <a:solidFill>
                  <a:srgbClr val="4E67C8">
                    <a:lumMod val="75000"/>
                  </a:srgbClr>
                </a:solidFill>
              </a:rPr>
              <a:t>vs</a:t>
            </a:r>
            <a:r>
              <a:rPr lang="uk-UA" sz="2800" b="1" dirty="0">
                <a:solidFill>
                  <a:srgbClr val="4E67C8">
                    <a:lumMod val="75000"/>
                  </a:srgbClr>
                </a:solidFill>
              </a:rPr>
              <a:t> Московія: </a:t>
            </a:r>
            <a:r>
              <a:rPr lang="uk-UA" sz="2800" b="1" dirty="0" smtClean="0">
                <a:solidFill>
                  <a:srgbClr val="4E67C8">
                    <a:lumMod val="75000"/>
                  </a:srgbClr>
                </a:solidFill>
              </a:rPr>
              <a:t>настільна </a:t>
            </a:r>
            <a:r>
              <a:rPr lang="uk-UA" sz="2800" b="1" dirty="0">
                <a:solidFill>
                  <a:srgbClr val="4E67C8">
                    <a:lumMod val="75000"/>
                  </a:srgbClr>
                </a:solidFill>
              </a:rPr>
              <a:t>книга</a:t>
            </a:r>
            <a:r>
              <a:rPr lang="uk-UA" sz="2800" b="1" dirty="0" smtClean="0">
                <a:solidFill>
                  <a:srgbClr val="4E67C8">
                    <a:lumMod val="75000"/>
                  </a:srgbClr>
                </a:solidFill>
              </a:rPr>
              <a:t>»</a:t>
            </a:r>
            <a:r>
              <a:rPr lang="uk-UA" sz="2400" b="1" dirty="0">
                <a:solidFill>
                  <a:srgbClr val="4E67C8">
                    <a:lumMod val="75000"/>
                  </a:srgbClr>
                </a:solidFill>
              </a:rPr>
              <a:t> </a:t>
            </a:r>
            <a:r>
              <a:rPr lang="uk-UA" sz="2400" b="1" dirty="0" smtClean="0">
                <a:solidFill>
                  <a:srgbClr val="4E67C8">
                    <a:lumMod val="75000"/>
                  </a:srgbClr>
                </a:solidFill>
              </a:rPr>
              <a:t> 21 </a:t>
            </a:r>
            <a:r>
              <a:rPr lang="uk-UA" sz="2400" b="1" dirty="0">
                <a:solidFill>
                  <a:srgbClr val="4E67C8">
                    <a:lumMod val="75000"/>
                  </a:srgbClr>
                </a:solidFill>
              </a:rPr>
              <a:t>лютого 2020 року </a:t>
            </a:r>
            <a:r>
              <a:rPr lang="uk-UA" sz="2400" b="1" dirty="0" smtClean="0">
                <a:solidFill>
                  <a:srgbClr val="4E67C8">
                    <a:lumMod val="75000"/>
                  </a:srgbClr>
                </a:solidFill>
              </a:rPr>
              <a:t> </a:t>
            </a:r>
            <a:endParaRPr lang="uk-UA" sz="2400" b="1" dirty="0">
              <a:solidFill>
                <a:srgbClr val="4E67C8">
                  <a:lumMod val="75000"/>
                </a:srgbClr>
              </a:solidFill>
            </a:endParaRP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</a:endParaRPr>
          </a:p>
        </p:txBody>
      </p:sp>
      <p:pic>
        <p:nvPicPr>
          <p:cNvPr id="2050" name="Picture 2" descr="Господарський суд Хмельницької області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/>
          <a:stretch/>
        </p:blipFill>
        <p:spPr bwMode="auto">
          <a:xfrm>
            <a:off x="539552" y="1376783"/>
            <a:ext cx="4205786" cy="24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се, що було)\Downloads\IMG_20200221_114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73878"/>
            <a:ext cx="4205786" cy="276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689"/>
            <a:ext cx="3695190" cy="526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1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0275"/>
            <a:ext cx="3731297" cy="527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56" y="1168893"/>
            <a:ext cx="3985244" cy="550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7350" y="548680"/>
            <a:ext cx="7136313" cy="5232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4E67C8">
                    <a:lumMod val="75000"/>
                  </a:srgbClr>
                </a:solidFill>
              </a:rPr>
              <a:t>У 2020-2021 роках побачили світ видання:</a:t>
            </a:r>
            <a:r>
              <a:rPr lang="uk-UA" sz="2400" b="1" dirty="0" smtClean="0">
                <a:solidFill>
                  <a:srgbClr val="4E67C8">
                    <a:lumMod val="75000"/>
                  </a:srgbClr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58813" cy="4873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uk-UA" altLang="ru-RU" sz="4000" dirty="0" smtClean="0"/>
              <a:t/>
            </a:r>
            <a:br>
              <a:rPr lang="uk-UA" altLang="ru-RU" sz="4000" dirty="0" smtClean="0"/>
            </a:br>
            <a:endParaRPr lang="ru-RU" altLang="ru-RU" sz="4000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985" y="0"/>
            <a:ext cx="9069388" cy="19446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alt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електронної бібліотеки Хмельницького ОЕНЦУМ</a:t>
            </a:r>
            <a:r>
              <a:rPr lang="uk-UA" alt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1800" b="1" dirty="0" smtClean="0">
                <a:solidFill>
                  <a:srgbClr val="002060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b="1" i="1" dirty="0" smtClean="0">
                <a:solidFill>
                  <a:srgbClr val="002060"/>
                </a:solidFill>
              </a:rPr>
              <a:t>		</a:t>
            </a:r>
          </a:p>
        </p:txBody>
      </p:sp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684213" y="3148013"/>
            <a:ext cx="806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ru-RU">
                <a:solidFill>
                  <a:srgbClr val="080256"/>
                </a:solidFill>
                <a:latin typeface="Arial" charset="0"/>
                <a:cs typeface="Arial" charset="0"/>
              </a:rPr>
              <a:t>         </a:t>
            </a:r>
            <a:endParaRPr lang="uk-UA" altLang="ru-RU">
              <a:solidFill>
                <a:srgbClr val="080256"/>
              </a:solidFill>
              <a:latin typeface="Arial" charset="0"/>
              <a:cs typeface="Arial" charset="0"/>
            </a:endParaRPr>
          </a:p>
        </p:txBody>
      </p:sp>
      <p:pic>
        <p:nvPicPr>
          <p:cNvPr id="1228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6763"/>
            <a:ext cx="20161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9038" y="788988"/>
            <a:ext cx="19478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1225" y="844550"/>
            <a:ext cx="19431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675" y="828675"/>
            <a:ext cx="203676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860800"/>
            <a:ext cx="1944688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9038" y="3835400"/>
            <a:ext cx="20320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1225" y="3835400"/>
            <a:ext cx="19446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56425" y="3817938"/>
            <a:ext cx="2005013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97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60350"/>
            <a:ext cx="9069388" cy="18002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alt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електронної бібліотеки Хмельницького ОЕНЦУМ</a:t>
            </a:r>
            <a:r>
              <a:rPr lang="uk-UA" alt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1800" b="1" dirty="0" smtClean="0">
                <a:solidFill>
                  <a:srgbClr val="002060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b="1" i="1" dirty="0" smtClean="0">
                <a:solidFill>
                  <a:srgbClr val="002060"/>
                </a:solidFill>
              </a:rPr>
              <a:t>		</a:t>
            </a: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684213" y="3148013"/>
            <a:ext cx="806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ru-RU">
                <a:solidFill>
                  <a:srgbClr val="080256"/>
                </a:solidFill>
                <a:latin typeface="Arial" charset="0"/>
                <a:cs typeface="Arial" charset="0"/>
              </a:rPr>
              <a:t>         </a:t>
            </a:r>
            <a:endParaRPr lang="uk-UA" altLang="ru-RU">
              <a:solidFill>
                <a:srgbClr val="080256"/>
              </a:solidFill>
              <a:latin typeface="Arial" charset="0"/>
              <a:cs typeface="Arial" charset="0"/>
            </a:endParaRPr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8149" y="3803726"/>
            <a:ext cx="18700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969" y="892768"/>
            <a:ext cx="1849438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981" y="846130"/>
            <a:ext cx="1937732" cy="267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8868" y="3809603"/>
            <a:ext cx="1909763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63" descr="jiv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46130"/>
            <a:ext cx="1895733" cy="268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все, що було)\Downloads\Історія міст і сіл Хмельниччини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92768"/>
            <a:ext cx="1872855" cy="262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5" y="3809602"/>
            <a:ext cx="1998697" cy="264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Рисунок 61" descr="Картинки по запросу новоушиччина історія в пам'ятках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91" y="3800980"/>
            <a:ext cx="1855473" cy="262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17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717</Words>
  <Application>Microsoft Office PowerPoint</Application>
  <PresentationFormat>Экран (4:3)</PresentationFormat>
  <Paragraphs>114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хоенцум</dc:creator>
  <cp:lastModifiedBy>Lenovo_G505</cp:lastModifiedBy>
  <cp:revision>288</cp:revision>
  <dcterms:created xsi:type="dcterms:W3CDTF">2017-03-10T10:27:20Z</dcterms:created>
  <dcterms:modified xsi:type="dcterms:W3CDTF">2022-07-21T14:58:12Z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3040465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