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notesSlides/notesSlide13.xml" ContentType="application/vnd.openxmlformats-officedocument.presentationml.notesSlide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57" r:id="rId3"/>
    <p:sldId id="270" r:id="rId4"/>
    <p:sldId id="258" r:id="rId5"/>
    <p:sldId id="259" r:id="rId6"/>
    <p:sldId id="261" r:id="rId7"/>
    <p:sldId id="262" r:id="rId8"/>
    <p:sldId id="263" r:id="rId9"/>
    <p:sldId id="269" r:id="rId10"/>
    <p:sldId id="264" r:id="rId11"/>
    <p:sldId id="265" r:id="rId12"/>
    <p:sldId id="266" r:id="rId13"/>
    <p:sldId id="267" r:id="rId14"/>
    <p:sldId id="271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4912"/>
    <a:srgbClr val="00184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 autoAdjust="0"/>
    <p:restoredTop sz="94709" autoAdjust="0"/>
  </p:normalViewPr>
  <p:slideViewPr>
    <p:cSldViewPr>
      <p:cViewPr varScale="1">
        <p:scale>
          <a:sx n="79" d="100"/>
          <a:sy n="79" d="100"/>
        </p:scale>
        <p:origin x="-84" y="-5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FB21E2-5CD0-4371-A7E2-DBDF523D7944}" type="doc">
      <dgm:prSet loTypeId="urn:microsoft.com/office/officeart/2005/8/layout/vList3" loCatId="list" qsTypeId="urn:microsoft.com/office/officeart/2005/8/quickstyle/simple1" qsCatId="simple" csTypeId="urn:microsoft.com/office/officeart/2005/8/colors/accent0_3" csCatId="mainScheme" phldr="1"/>
      <dgm:spPr/>
    </dgm:pt>
    <dgm:pt modelId="{F290A963-0B38-41CF-9674-72BBF83CA846}">
      <dgm:prSet phldrT="[Текст]" custT="1"/>
      <dgm:spPr/>
      <dgm:t>
        <a:bodyPr/>
        <a:lstStyle/>
        <a:p>
          <a:r>
            <a:rPr lang="uk-UA" sz="3200" b="1" dirty="0" smtClean="0">
              <a:solidFill>
                <a:srgbClr val="C00000"/>
              </a:solidFill>
              <a:latin typeface="Times New Roman"/>
              <a:cs typeface="Times New Roman"/>
            </a:rPr>
            <a:t>Об’єкт дослідження</a:t>
          </a:r>
          <a:r>
            <a:rPr lang="uk-UA" sz="3200" b="1" dirty="0" smtClean="0">
              <a:latin typeface="Times New Roman"/>
              <a:cs typeface="Times New Roman"/>
            </a:rPr>
            <a:t> – модернізація освітнього процесу</a:t>
          </a:r>
          <a:endParaRPr lang="ru-RU" sz="3200" b="1" dirty="0"/>
        </a:p>
      </dgm:t>
    </dgm:pt>
    <dgm:pt modelId="{E4A10A92-513A-4325-83B7-789CF8BE86DD}" type="parTrans" cxnId="{440DC24B-BA2A-49D3-AF32-4D9B9B353099}">
      <dgm:prSet/>
      <dgm:spPr/>
      <dgm:t>
        <a:bodyPr/>
        <a:lstStyle/>
        <a:p>
          <a:endParaRPr lang="ru-RU"/>
        </a:p>
      </dgm:t>
    </dgm:pt>
    <dgm:pt modelId="{695B1277-CD3F-4911-878E-0F0C719EE305}" type="sibTrans" cxnId="{440DC24B-BA2A-49D3-AF32-4D9B9B353099}">
      <dgm:prSet/>
      <dgm:spPr/>
      <dgm:t>
        <a:bodyPr/>
        <a:lstStyle/>
        <a:p>
          <a:endParaRPr lang="ru-RU"/>
        </a:p>
      </dgm:t>
    </dgm:pt>
    <dgm:pt modelId="{CD34590E-2732-4774-BC92-27DFBDBF0F1E}">
      <dgm:prSet phldrT="[Текст]" custT="1"/>
      <dgm:spPr/>
      <dgm:t>
        <a:bodyPr/>
        <a:lstStyle/>
        <a:p>
          <a:r>
            <a:rPr lang="uk-UA" sz="3200" b="1" dirty="0" smtClean="0">
              <a:solidFill>
                <a:srgbClr val="C00000"/>
              </a:solidFill>
              <a:latin typeface="Times New Roman"/>
              <a:cs typeface="Times New Roman"/>
            </a:rPr>
            <a:t>Предмет дослідження </a:t>
          </a:r>
          <a:r>
            <a:rPr lang="uk-UA" sz="3200" b="1" dirty="0" smtClean="0">
              <a:latin typeface="Times New Roman"/>
              <a:cs typeface="Times New Roman"/>
            </a:rPr>
            <a:t>– впровадження </a:t>
          </a:r>
          <a:r>
            <a:rPr lang="uk-UA" sz="3200" b="1" dirty="0" err="1" smtClean="0">
              <a:latin typeface="Times New Roman"/>
              <a:cs typeface="Times New Roman"/>
            </a:rPr>
            <a:t>компетентнісного</a:t>
          </a:r>
          <a:r>
            <a:rPr lang="uk-UA" sz="3200" b="1" dirty="0" smtClean="0">
              <a:latin typeface="Times New Roman"/>
              <a:cs typeface="Times New Roman"/>
            </a:rPr>
            <a:t> підходу до навчання молодших школярів</a:t>
          </a:r>
          <a:endParaRPr lang="ru-RU" sz="3200" b="1" dirty="0" smtClean="0">
            <a:latin typeface="Times New Roman"/>
            <a:cs typeface="Times New Roman"/>
          </a:endParaRPr>
        </a:p>
      </dgm:t>
    </dgm:pt>
    <dgm:pt modelId="{F1B7B4EB-B974-46E0-8BF0-977A02A125CF}" type="parTrans" cxnId="{B257E9BE-5F41-4710-837E-5A6C25EB5075}">
      <dgm:prSet/>
      <dgm:spPr/>
      <dgm:t>
        <a:bodyPr/>
        <a:lstStyle/>
        <a:p>
          <a:endParaRPr lang="ru-RU"/>
        </a:p>
      </dgm:t>
    </dgm:pt>
    <dgm:pt modelId="{8BD9888E-6641-440C-A1CC-3C94D8541E3F}" type="sibTrans" cxnId="{B257E9BE-5F41-4710-837E-5A6C25EB5075}">
      <dgm:prSet/>
      <dgm:spPr/>
      <dgm:t>
        <a:bodyPr/>
        <a:lstStyle/>
        <a:p>
          <a:endParaRPr lang="ru-RU"/>
        </a:p>
      </dgm:t>
    </dgm:pt>
    <dgm:pt modelId="{4E85C2B6-409D-4206-AE6A-DF922DED11E0}" type="pres">
      <dgm:prSet presAssocID="{9AFB21E2-5CD0-4371-A7E2-DBDF523D7944}" presName="linearFlow" presStyleCnt="0">
        <dgm:presLayoutVars>
          <dgm:dir/>
          <dgm:resizeHandles val="exact"/>
        </dgm:presLayoutVars>
      </dgm:prSet>
      <dgm:spPr/>
    </dgm:pt>
    <dgm:pt modelId="{2561A7CE-39E2-4EEC-AC75-F958E1DA2F7D}" type="pres">
      <dgm:prSet presAssocID="{F290A963-0B38-41CF-9674-72BBF83CA846}" presName="composite" presStyleCnt="0"/>
      <dgm:spPr/>
    </dgm:pt>
    <dgm:pt modelId="{2AC21B10-7E96-4C1C-9678-BA1CFB7CDE67}" type="pres">
      <dgm:prSet presAssocID="{F290A963-0B38-41CF-9674-72BBF83CA846}" presName="imgShp" presStyleLbl="fgImgPlace1" presStyleIdx="0" presStyleCnt="2" custScaleX="136272" custLinFactNeighborX="-28677" custLinFactNeighborY="576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97F099F-63C1-4D87-8283-123B27DF6A74}" type="pres">
      <dgm:prSet presAssocID="{F290A963-0B38-41CF-9674-72BBF83CA846}" presName="txShp" presStyleLbl="node1" presStyleIdx="0" presStyleCnt="2" custScaleY="840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AF719D-3E4A-4CEB-8DBA-B29E96618D04}" type="pres">
      <dgm:prSet presAssocID="{695B1277-CD3F-4911-878E-0F0C719EE305}" presName="spacing" presStyleCnt="0"/>
      <dgm:spPr/>
    </dgm:pt>
    <dgm:pt modelId="{362ACD14-1E42-450B-9B3C-C886789C7144}" type="pres">
      <dgm:prSet presAssocID="{CD34590E-2732-4774-BC92-27DFBDBF0F1E}" presName="composite" presStyleCnt="0"/>
      <dgm:spPr/>
    </dgm:pt>
    <dgm:pt modelId="{8CA91F94-244A-45CF-A066-D7340AA3DDAF}" type="pres">
      <dgm:prSet presAssocID="{CD34590E-2732-4774-BC92-27DFBDBF0F1E}" presName="imgShp" presStyleLbl="fgImgPlace1" presStyleIdx="1" presStyleCnt="2" custScaleX="139217" custLinFactNeighborX="-24019" custLinFactNeighborY="-31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73928BC-5ADD-4038-A02A-A0C8A42418B7}" type="pres">
      <dgm:prSet presAssocID="{CD34590E-2732-4774-BC92-27DFBDBF0F1E}" presName="txShp" presStyleLbl="node1" presStyleIdx="1" presStyleCnt="2" custScaleX="108223" custScaleY="119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0DC24B-BA2A-49D3-AF32-4D9B9B353099}" srcId="{9AFB21E2-5CD0-4371-A7E2-DBDF523D7944}" destId="{F290A963-0B38-41CF-9674-72BBF83CA846}" srcOrd="0" destOrd="0" parTransId="{E4A10A92-513A-4325-83B7-789CF8BE86DD}" sibTransId="{695B1277-CD3F-4911-878E-0F0C719EE305}"/>
    <dgm:cxn modelId="{344EA25A-9850-46DB-9BC9-6940456F6EC9}" type="presOf" srcId="{9AFB21E2-5CD0-4371-A7E2-DBDF523D7944}" destId="{4E85C2B6-409D-4206-AE6A-DF922DED11E0}" srcOrd="0" destOrd="0" presId="urn:microsoft.com/office/officeart/2005/8/layout/vList3"/>
    <dgm:cxn modelId="{D38EA0F2-5ECF-4980-9044-801B468CEEA0}" type="presOf" srcId="{CD34590E-2732-4774-BC92-27DFBDBF0F1E}" destId="{273928BC-5ADD-4038-A02A-A0C8A42418B7}" srcOrd="0" destOrd="0" presId="urn:microsoft.com/office/officeart/2005/8/layout/vList3"/>
    <dgm:cxn modelId="{B257E9BE-5F41-4710-837E-5A6C25EB5075}" srcId="{9AFB21E2-5CD0-4371-A7E2-DBDF523D7944}" destId="{CD34590E-2732-4774-BC92-27DFBDBF0F1E}" srcOrd="1" destOrd="0" parTransId="{F1B7B4EB-B974-46E0-8BF0-977A02A125CF}" sibTransId="{8BD9888E-6641-440C-A1CC-3C94D8541E3F}"/>
    <dgm:cxn modelId="{EAFB35FF-C90A-4CE6-B09D-6B5FD0D7BA3A}" type="presOf" srcId="{F290A963-0B38-41CF-9674-72BBF83CA846}" destId="{497F099F-63C1-4D87-8283-123B27DF6A74}" srcOrd="0" destOrd="0" presId="urn:microsoft.com/office/officeart/2005/8/layout/vList3"/>
    <dgm:cxn modelId="{AA865184-F24A-4366-9DCD-40D746460FA2}" type="presParOf" srcId="{4E85C2B6-409D-4206-AE6A-DF922DED11E0}" destId="{2561A7CE-39E2-4EEC-AC75-F958E1DA2F7D}" srcOrd="0" destOrd="0" presId="urn:microsoft.com/office/officeart/2005/8/layout/vList3"/>
    <dgm:cxn modelId="{7506B5C0-E239-478B-BDD7-0AD4C4899288}" type="presParOf" srcId="{2561A7CE-39E2-4EEC-AC75-F958E1DA2F7D}" destId="{2AC21B10-7E96-4C1C-9678-BA1CFB7CDE67}" srcOrd="0" destOrd="0" presId="urn:microsoft.com/office/officeart/2005/8/layout/vList3"/>
    <dgm:cxn modelId="{C4EED821-9F18-41FE-8627-D4003BD85529}" type="presParOf" srcId="{2561A7CE-39E2-4EEC-AC75-F958E1DA2F7D}" destId="{497F099F-63C1-4D87-8283-123B27DF6A74}" srcOrd="1" destOrd="0" presId="urn:microsoft.com/office/officeart/2005/8/layout/vList3"/>
    <dgm:cxn modelId="{1EC720AA-D710-497A-93BB-AF9A834FE79A}" type="presParOf" srcId="{4E85C2B6-409D-4206-AE6A-DF922DED11E0}" destId="{FBAF719D-3E4A-4CEB-8DBA-B29E96618D04}" srcOrd="1" destOrd="0" presId="urn:microsoft.com/office/officeart/2005/8/layout/vList3"/>
    <dgm:cxn modelId="{ABE7BF3E-181E-41F2-A509-86B901F22531}" type="presParOf" srcId="{4E85C2B6-409D-4206-AE6A-DF922DED11E0}" destId="{362ACD14-1E42-450B-9B3C-C886789C7144}" srcOrd="2" destOrd="0" presId="urn:microsoft.com/office/officeart/2005/8/layout/vList3"/>
    <dgm:cxn modelId="{004BDE11-2A27-4053-8716-6C297BA9E56D}" type="presParOf" srcId="{362ACD14-1E42-450B-9B3C-C886789C7144}" destId="{8CA91F94-244A-45CF-A066-D7340AA3DDAF}" srcOrd="0" destOrd="0" presId="urn:microsoft.com/office/officeart/2005/8/layout/vList3"/>
    <dgm:cxn modelId="{9A3F2E68-49FC-49D9-9573-6A2A81CD99C5}" type="presParOf" srcId="{362ACD14-1E42-450B-9B3C-C886789C7144}" destId="{273928BC-5ADD-4038-A02A-A0C8A42418B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40F509-DEF3-412E-9DEE-01752F3B4483}" type="doc">
      <dgm:prSet loTypeId="urn:microsoft.com/office/officeart/2005/8/layout/arrow4" loCatId="process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FE0A02B-2DA1-4884-A1D4-B4B8AB6080CC}">
      <dgm:prSet phldrT="[Текст]" custT="1"/>
      <dgm:spPr/>
      <dgm:t>
        <a:bodyPr/>
        <a:lstStyle/>
        <a:p>
          <a:pPr algn="l"/>
          <a:r>
            <a:rPr lang="uk-UA" sz="4000" b="1" i="1" dirty="0" smtClean="0">
              <a:solidFill>
                <a:srgbClr val="0018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Компетентність</a:t>
          </a:r>
        </a:p>
        <a:p>
          <a:pPr algn="l"/>
          <a:r>
            <a:rPr lang="uk-UA" sz="2400" b="1" i="1" dirty="0" smtClean="0">
              <a:solidFill>
                <a:schemeClr val="tx2">
                  <a:lumMod val="10000"/>
                </a:schemeClr>
              </a:solidFill>
            </a:rPr>
            <a:t>(здатність застосовувати набуті знання, вміння, навички, власний досвід в нестандартних ситуаціях)</a:t>
          </a:r>
          <a:endParaRPr lang="ru-RU" sz="2400" b="1" i="1" dirty="0">
            <a:solidFill>
              <a:schemeClr val="tx2">
                <a:lumMod val="10000"/>
              </a:schemeClr>
            </a:solidFill>
          </a:endParaRPr>
        </a:p>
      </dgm:t>
    </dgm:pt>
    <dgm:pt modelId="{9E0063E1-7735-4CBC-BE9F-C9A4DDA7B16C}" type="parTrans" cxnId="{E20B180E-2802-4930-8EA0-0BEBF68AF21F}">
      <dgm:prSet/>
      <dgm:spPr/>
      <dgm:t>
        <a:bodyPr/>
        <a:lstStyle/>
        <a:p>
          <a:endParaRPr lang="ru-RU"/>
        </a:p>
      </dgm:t>
    </dgm:pt>
    <dgm:pt modelId="{DFCB8794-596C-4A59-8FFD-A3BD4F51B071}" type="sibTrans" cxnId="{E20B180E-2802-4930-8EA0-0BEBF68AF21F}">
      <dgm:prSet/>
      <dgm:spPr/>
      <dgm:t>
        <a:bodyPr/>
        <a:lstStyle/>
        <a:p>
          <a:endParaRPr lang="ru-RU"/>
        </a:p>
      </dgm:t>
    </dgm:pt>
    <dgm:pt modelId="{038D1604-C86B-4845-8ACC-B6747AA83B08}">
      <dgm:prSet phldrT="[Текст]" custT="1"/>
      <dgm:spPr/>
      <dgm:t>
        <a:bodyPr/>
        <a:lstStyle/>
        <a:p>
          <a:r>
            <a:rPr lang="uk-UA" sz="4000" b="1" i="1" dirty="0" smtClean="0">
              <a:solidFill>
                <a:srgbClr val="0018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Компетенція</a:t>
          </a:r>
        </a:p>
        <a:p>
          <a:r>
            <a:rPr lang="uk-UA" sz="2400" b="1" i="1" dirty="0" smtClean="0">
              <a:solidFill>
                <a:schemeClr val="tx2">
                  <a:lumMod val="10000"/>
                </a:schemeClr>
              </a:solidFill>
            </a:rPr>
            <a:t>(суспільна норма, вимога, яка включає знання, уміння, навички, способи діяльності, певний досвід)</a:t>
          </a:r>
          <a:endParaRPr lang="ru-RU" sz="2400" b="1" i="1" dirty="0">
            <a:solidFill>
              <a:schemeClr val="tx2">
                <a:lumMod val="10000"/>
              </a:schemeClr>
            </a:solidFill>
          </a:endParaRPr>
        </a:p>
      </dgm:t>
    </dgm:pt>
    <dgm:pt modelId="{2529A99A-AD3A-43AB-9EBB-B69E89175F89}" type="parTrans" cxnId="{9AB1BE54-94BB-43EB-88B7-A2A4C3775EF4}">
      <dgm:prSet/>
      <dgm:spPr/>
      <dgm:t>
        <a:bodyPr/>
        <a:lstStyle/>
        <a:p>
          <a:endParaRPr lang="ru-RU"/>
        </a:p>
      </dgm:t>
    </dgm:pt>
    <dgm:pt modelId="{DB97C5CB-F0BB-42B6-B22D-B1D686C4C43F}" type="sibTrans" cxnId="{9AB1BE54-94BB-43EB-88B7-A2A4C3775EF4}">
      <dgm:prSet/>
      <dgm:spPr/>
      <dgm:t>
        <a:bodyPr/>
        <a:lstStyle/>
        <a:p>
          <a:endParaRPr lang="ru-RU"/>
        </a:p>
      </dgm:t>
    </dgm:pt>
    <dgm:pt modelId="{A48A55D2-3D0D-4417-89A4-78BD0BF93535}" type="pres">
      <dgm:prSet presAssocID="{2440F509-DEF3-412E-9DEE-01752F3B4483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1BE6CA-5697-44B1-B175-852B24172C1A}" type="pres">
      <dgm:prSet presAssocID="{6FE0A02B-2DA1-4884-A1D4-B4B8AB6080CC}" presName="upArrow" presStyleLbl="node1" presStyleIdx="0" presStyleCnt="2" custScaleX="53729" custLinFactNeighborX="1529" custLinFactNeighborY="4175"/>
      <dgm:spPr/>
    </dgm:pt>
    <dgm:pt modelId="{757BA8E5-D04C-48AE-9ACA-82624CE0A3EF}" type="pres">
      <dgm:prSet presAssocID="{6FE0A02B-2DA1-4884-A1D4-B4B8AB6080CC}" presName="upArrowText" presStyleLbl="revTx" presStyleIdx="0" presStyleCnt="2" custScaleX="1293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B44C5B-8B6B-452C-BD46-AF1B4FC5B088}" type="pres">
      <dgm:prSet presAssocID="{038D1604-C86B-4845-8ACC-B6747AA83B08}" presName="downArrow" presStyleLbl="node1" presStyleIdx="1" presStyleCnt="2" custScaleX="56879" custLinFactNeighborX="13251" custLinFactNeighborY="-5045"/>
      <dgm:spPr/>
    </dgm:pt>
    <dgm:pt modelId="{13794C3C-1DBA-4F22-8A94-B8198E76F214}" type="pres">
      <dgm:prSet presAssocID="{038D1604-C86B-4845-8ACC-B6747AA83B08}" presName="downArrowText" presStyleLbl="revTx" presStyleIdx="1" presStyleCnt="2" custScaleX="111616" custScaleY="1065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401952-C382-4994-A7CD-6578F28DE81D}" type="presOf" srcId="{2440F509-DEF3-412E-9DEE-01752F3B4483}" destId="{A48A55D2-3D0D-4417-89A4-78BD0BF93535}" srcOrd="0" destOrd="0" presId="urn:microsoft.com/office/officeart/2005/8/layout/arrow4"/>
    <dgm:cxn modelId="{11BFD3FB-74BF-4733-A8D9-FCE1D9718B30}" type="presOf" srcId="{038D1604-C86B-4845-8ACC-B6747AA83B08}" destId="{13794C3C-1DBA-4F22-8A94-B8198E76F214}" srcOrd="0" destOrd="0" presId="urn:microsoft.com/office/officeart/2005/8/layout/arrow4"/>
    <dgm:cxn modelId="{E20B180E-2802-4930-8EA0-0BEBF68AF21F}" srcId="{2440F509-DEF3-412E-9DEE-01752F3B4483}" destId="{6FE0A02B-2DA1-4884-A1D4-B4B8AB6080CC}" srcOrd="0" destOrd="0" parTransId="{9E0063E1-7735-4CBC-BE9F-C9A4DDA7B16C}" sibTransId="{DFCB8794-596C-4A59-8FFD-A3BD4F51B071}"/>
    <dgm:cxn modelId="{E147983E-526A-4531-B133-1F977C4A772A}" type="presOf" srcId="{6FE0A02B-2DA1-4884-A1D4-B4B8AB6080CC}" destId="{757BA8E5-D04C-48AE-9ACA-82624CE0A3EF}" srcOrd="0" destOrd="0" presId="urn:microsoft.com/office/officeart/2005/8/layout/arrow4"/>
    <dgm:cxn modelId="{9AB1BE54-94BB-43EB-88B7-A2A4C3775EF4}" srcId="{2440F509-DEF3-412E-9DEE-01752F3B4483}" destId="{038D1604-C86B-4845-8ACC-B6747AA83B08}" srcOrd="1" destOrd="0" parTransId="{2529A99A-AD3A-43AB-9EBB-B69E89175F89}" sibTransId="{DB97C5CB-F0BB-42B6-B22D-B1D686C4C43F}"/>
    <dgm:cxn modelId="{3CDE1CCB-64F4-4B27-9F46-5A53829C3D5C}" type="presParOf" srcId="{A48A55D2-3D0D-4417-89A4-78BD0BF93535}" destId="{871BE6CA-5697-44B1-B175-852B24172C1A}" srcOrd="0" destOrd="0" presId="urn:microsoft.com/office/officeart/2005/8/layout/arrow4"/>
    <dgm:cxn modelId="{98D0AACC-54E2-4A87-BA66-2A831587688A}" type="presParOf" srcId="{A48A55D2-3D0D-4417-89A4-78BD0BF93535}" destId="{757BA8E5-D04C-48AE-9ACA-82624CE0A3EF}" srcOrd="1" destOrd="0" presId="urn:microsoft.com/office/officeart/2005/8/layout/arrow4"/>
    <dgm:cxn modelId="{EAC78F25-6198-4CB5-8374-BFEC7E7A363D}" type="presParOf" srcId="{A48A55D2-3D0D-4417-89A4-78BD0BF93535}" destId="{C4B44C5B-8B6B-452C-BD46-AF1B4FC5B088}" srcOrd="2" destOrd="0" presId="urn:microsoft.com/office/officeart/2005/8/layout/arrow4"/>
    <dgm:cxn modelId="{BB988E39-3B2D-4A49-9F7A-23BD12D80444}" type="presParOf" srcId="{A48A55D2-3D0D-4417-89A4-78BD0BF93535}" destId="{13794C3C-1DBA-4F22-8A94-B8198E76F214}" srcOrd="3" destOrd="0" presId="urn:microsoft.com/office/officeart/2005/8/layout/arrow4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7734C9-F396-43FA-92E5-897935D587D4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CBDD91D2-E914-430C-A155-E8338D95C8F9}">
      <dgm:prSet phldrT="[Текст]" custT="1"/>
      <dgm:spPr/>
      <dgm:t>
        <a:bodyPr/>
        <a:lstStyle/>
        <a:p>
          <a:r>
            <a:rPr lang="uk-UA" sz="2000" b="1" dirty="0" smtClean="0"/>
            <a:t>Уточнення мети (цілей навчання)</a:t>
          </a:r>
          <a:endParaRPr lang="ru-RU" sz="2000" b="1" dirty="0"/>
        </a:p>
      </dgm:t>
    </dgm:pt>
    <dgm:pt modelId="{8D1D385C-BEFD-4883-91DA-005F037302E7}" type="parTrans" cxnId="{D7019698-2F58-4E6F-8DAA-217C213132DC}">
      <dgm:prSet/>
      <dgm:spPr/>
      <dgm:t>
        <a:bodyPr/>
        <a:lstStyle/>
        <a:p>
          <a:endParaRPr lang="ru-RU"/>
        </a:p>
      </dgm:t>
    </dgm:pt>
    <dgm:pt modelId="{1FFEBADD-4171-4C72-8357-A06C9A94AF3B}" type="sibTrans" cxnId="{D7019698-2F58-4E6F-8DAA-217C213132DC}">
      <dgm:prSet/>
      <dgm:spPr/>
      <dgm:t>
        <a:bodyPr/>
        <a:lstStyle/>
        <a:p>
          <a:endParaRPr lang="ru-RU"/>
        </a:p>
      </dgm:t>
    </dgm:pt>
    <dgm:pt modelId="{8502F9E9-323C-4F6F-982A-6D5C291A015E}">
      <dgm:prSet phldrT="[Текст]" custT="1"/>
      <dgm:spPr/>
      <dgm:t>
        <a:bodyPr/>
        <a:lstStyle/>
        <a:p>
          <a:r>
            <a:rPr lang="uk-UA" sz="2000" b="1" dirty="0" smtClean="0"/>
            <a:t>Оновлення  навчально-методичного забезпечення навчального процесу</a:t>
          </a:r>
          <a:endParaRPr lang="ru-RU" sz="2000" b="1" dirty="0" smtClean="0"/>
        </a:p>
      </dgm:t>
    </dgm:pt>
    <dgm:pt modelId="{53D618D7-F1D5-4246-9F7B-43DE3781479E}" type="parTrans" cxnId="{29E1DB8F-C3F4-4521-A4C7-FDB20266813A}">
      <dgm:prSet/>
      <dgm:spPr/>
      <dgm:t>
        <a:bodyPr/>
        <a:lstStyle/>
        <a:p>
          <a:endParaRPr lang="ru-RU"/>
        </a:p>
      </dgm:t>
    </dgm:pt>
    <dgm:pt modelId="{4530D532-3F34-4360-919A-26C40AF119C7}" type="sibTrans" cxnId="{29E1DB8F-C3F4-4521-A4C7-FDB20266813A}">
      <dgm:prSet/>
      <dgm:spPr/>
      <dgm:t>
        <a:bodyPr/>
        <a:lstStyle/>
        <a:p>
          <a:endParaRPr lang="ru-RU"/>
        </a:p>
      </dgm:t>
    </dgm:pt>
    <dgm:pt modelId="{7ECB0159-5DEE-4F4F-94A4-A57572AA1A71}">
      <dgm:prSet phldrT="[Текст]" custT="1"/>
      <dgm:spPr/>
      <dgm:t>
        <a:bodyPr/>
        <a:lstStyle/>
        <a:p>
          <a:r>
            <a:rPr lang="uk-UA" sz="2000" b="1" dirty="0" smtClean="0"/>
            <a:t>Підготовка вчителя до реалізації </a:t>
          </a:r>
          <a:r>
            <a:rPr lang="uk-UA" sz="2000" b="1" dirty="0" err="1" smtClean="0"/>
            <a:t>компетентісного</a:t>
          </a:r>
          <a:r>
            <a:rPr lang="uk-UA" sz="2000" b="1" dirty="0" smtClean="0"/>
            <a:t> підходу в навчанні</a:t>
          </a:r>
          <a:endParaRPr lang="ru-RU" sz="2000" b="1" dirty="0" smtClean="0"/>
        </a:p>
      </dgm:t>
    </dgm:pt>
    <dgm:pt modelId="{CB06A80E-3A65-407E-B2EF-80BB66A3B402}" type="parTrans" cxnId="{6BE438B6-D4F3-480B-9D2E-82CEAD5015EF}">
      <dgm:prSet/>
      <dgm:spPr/>
      <dgm:t>
        <a:bodyPr/>
        <a:lstStyle/>
        <a:p>
          <a:endParaRPr lang="ru-RU"/>
        </a:p>
      </dgm:t>
    </dgm:pt>
    <dgm:pt modelId="{40791D5D-B097-4962-855E-ADADAF56196A}" type="sibTrans" cxnId="{6BE438B6-D4F3-480B-9D2E-82CEAD5015EF}">
      <dgm:prSet/>
      <dgm:spPr/>
      <dgm:t>
        <a:bodyPr/>
        <a:lstStyle/>
        <a:p>
          <a:endParaRPr lang="ru-RU"/>
        </a:p>
      </dgm:t>
    </dgm:pt>
    <dgm:pt modelId="{F1B3DDC8-DDD1-401D-8EB7-1AFA685A13BE}">
      <dgm:prSet phldrT="[Текст]" custT="1"/>
      <dgm:spPr/>
      <dgm:t>
        <a:bodyPr/>
        <a:lstStyle/>
        <a:p>
          <a:r>
            <a:rPr lang="uk-UA" sz="2000" b="1" dirty="0" smtClean="0"/>
            <a:t>Добір ефективних методів, прийомів навчання і форм організації навчальної діяльної</a:t>
          </a:r>
          <a:endParaRPr lang="ru-RU" sz="2000" b="1" dirty="0" smtClean="0"/>
        </a:p>
      </dgm:t>
    </dgm:pt>
    <dgm:pt modelId="{CADC9732-08F1-42B0-9A81-1CE83D2C2E19}" type="parTrans" cxnId="{F592E852-26C7-483D-A9EB-27CB86980ABD}">
      <dgm:prSet/>
      <dgm:spPr/>
      <dgm:t>
        <a:bodyPr/>
        <a:lstStyle/>
        <a:p>
          <a:endParaRPr lang="ru-RU"/>
        </a:p>
      </dgm:t>
    </dgm:pt>
    <dgm:pt modelId="{C35C5339-3B04-44CA-A83B-78390AE5F7BC}" type="sibTrans" cxnId="{F592E852-26C7-483D-A9EB-27CB86980ABD}">
      <dgm:prSet/>
      <dgm:spPr/>
      <dgm:t>
        <a:bodyPr/>
        <a:lstStyle/>
        <a:p>
          <a:endParaRPr lang="ru-RU"/>
        </a:p>
      </dgm:t>
    </dgm:pt>
    <dgm:pt modelId="{07EC8362-8A44-4E65-849B-AF21D4E6DD12}">
      <dgm:prSet phldrT="[Текст]" custT="1"/>
      <dgm:spPr/>
      <dgm:t>
        <a:bodyPr/>
        <a:lstStyle/>
        <a:p>
          <a:r>
            <a:rPr lang="uk-UA" sz="2000" b="1" dirty="0" smtClean="0"/>
            <a:t>Удосконалення змісту навчання</a:t>
          </a:r>
          <a:endParaRPr lang="ru-RU" sz="2000" b="1" dirty="0" smtClean="0"/>
        </a:p>
      </dgm:t>
    </dgm:pt>
    <dgm:pt modelId="{332F1EB8-2FCC-413B-B7F6-F8637926E07A}" type="parTrans" cxnId="{FA940F7F-147E-4545-ACE7-115E7B3355B4}">
      <dgm:prSet/>
      <dgm:spPr/>
      <dgm:t>
        <a:bodyPr/>
        <a:lstStyle/>
        <a:p>
          <a:endParaRPr lang="ru-RU"/>
        </a:p>
      </dgm:t>
    </dgm:pt>
    <dgm:pt modelId="{8EB029EC-04A6-44A0-9F72-5115B41F785C}" type="sibTrans" cxnId="{FA940F7F-147E-4545-ACE7-115E7B3355B4}">
      <dgm:prSet/>
      <dgm:spPr/>
      <dgm:t>
        <a:bodyPr/>
        <a:lstStyle/>
        <a:p>
          <a:endParaRPr lang="ru-RU"/>
        </a:p>
      </dgm:t>
    </dgm:pt>
    <dgm:pt modelId="{C177A689-4E66-4900-9BD6-A3CCF5C18512}" type="pres">
      <dgm:prSet presAssocID="{C47734C9-F396-43FA-92E5-897935D587D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6B6B39-F888-4914-A8F4-C3A35B6AB0B1}" type="pres">
      <dgm:prSet presAssocID="{CBDD91D2-E914-430C-A155-E8338D95C8F9}" presName="node" presStyleLbl="node1" presStyleIdx="0" presStyleCnt="5" custScaleY="1141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768830-BD28-48CA-B4CD-4979AC08CC45}" type="pres">
      <dgm:prSet presAssocID="{1FFEBADD-4171-4C72-8357-A06C9A94AF3B}" presName="sibTrans" presStyleCnt="0"/>
      <dgm:spPr/>
    </dgm:pt>
    <dgm:pt modelId="{0189527D-A5C4-4166-A872-E6BDBD3222F8}" type="pres">
      <dgm:prSet presAssocID="{8502F9E9-323C-4F6F-982A-6D5C291A015E}" presName="node" presStyleLbl="node1" presStyleIdx="1" presStyleCnt="5" custScaleY="1235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CEF6C7-56BD-44F5-AFBF-9555E2A87870}" type="pres">
      <dgm:prSet presAssocID="{4530D532-3F34-4360-919A-26C40AF119C7}" presName="sibTrans" presStyleCnt="0"/>
      <dgm:spPr/>
    </dgm:pt>
    <dgm:pt modelId="{91C390EC-5414-496C-9085-3014638A9CD7}" type="pres">
      <dgm:prSet presAssocID="{7ECB0159-5DEE-4F4F-94A4-A57572AA1A71}" presName="node" presStyleLbl="node1" presStyleIdx="2" presStyleCnt="5" custScaleY="1235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564C0-C670-4AD3-BC33-68C6E0B33109}" type="pres">
      <dgm:prSet presAssocID="{40791D5D-B097-4962-855E-ADADAF56196A}" presName="sibTrans" presStyleCnt="0"/>
      <dgm:spPr/>
    </dgm:pt>
    <dgm:pt modelId="{F1696B2D-7A51-44CD-B9C6-0BC92E12B848}" type="pres">
      <dgm:prSet presAssocID="{F1B3DDC8-DDD1-401D-8EB7-1AFA685A13BE}" presName="node" presStyleLbl="node1" presStyleIdx="3" presStyleCnt="5" custScaleY="123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0A88A9-1C23-4BC1-A8D3-129D9288F3E2}" type="pres">
      <dgm:prSet presAssocID="{C35C5339-3B04-44CA-A83B-78390AE5F7BC}" presName="sibTrans" presStyleCnt="0"/>
      <dgm:spPr/>
    </dgm:pt>
    <dgm:pt modelId="{E0048032-7B01-4774-944F-D5B5F143E3BC}" type="pres">
      <dgm:prSet presAssocID="{07EC8362-8A44-4E65-849B-AF21D4E6DD12}" presName="node" presStyleLbl="node1" presStyleIdx="4" presStyleCnt="5" custScaleY="123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E438B6-D4F3-480B-9D2E-82CEAD5015EF}" srcId="{C47734C9-F396-43FA-92E5-897935D587D4}" destId="{7ECB0159-5DEE-4F4F-94A4-A57572AA1A71}" srcOrd="2" destOrd="0" parTransId="{CB06A80E-3A65-407E-B2EF-80BB66A3B402}" sibTransId="{40791D5D-B097-4962-855E-ADADAF56196A}"/>
    <dgm:cxn modelId="{ED55CA90-8667-4B69-A8D3-658E7C127AE4}" type="presOf" srcId="{CBDD91D2-E914-430C-A155-E8338D95C8F9}" destId="{C56B6B39-F888-4914-A8F4-C3A35B6AB0B1}" srcOrd="0" destOrd="0" presId="urn:microsoft.com/office/officeart/2005/8/layout/default"/>
    <dgm:cxn modelId="{03D141C0-AC98-47AD-8B35-380E4582C51C}" type="presOf" srcId="{C47734C9-F396-43FA-92E5-897935D587D4}" destId="{C177A689-4E66-4900-9BD6-A3CCF5C18512}" srcOrd="0" destOrd="0" presId="urn:microsoft.com/office/officeart/2005/8/layout/default"/>
    <dgm:cxn modelId="{818054B2-3287-4291-B6DD-627902BD2CE6}" type="presOf" srcId="{8502F9E9-323C-4F6F-982A-6D5C291A015E}" destId="{0189527D-A5C4-4166-A872-E6BDBD3222F8}" srcOrd="0" destOrd="0" presId="urn:microsoft.com/office/officeart/2005/8/layout/default"/>
    <dgm:cxn modelId="{F592E852-26C7-483D-A9EB-27CB86980ABD}" srcId="{C47734C9-F396-43FA-92E5-897935D587D4}" destId="{F1B3DDC8-DDD1-401D-8EB7-1AFA685A13BE}" srcOrd="3" destOrd="0" parTransId="{CADC9732-08F1-42B0-9A81-1CE83D2C2E19}" sibTransId="{C35C5339-3B04-44CA-A83B-78390AE5F7BC}"/>
    <dgm:cxn modelId="{8155D433-F20A-41E0-B3C9-F7E9BC835C7F}" type="presOf" srcId="{7ECB0159-5DEE-4F4F-94A4-A57572AA1A71}" destId="{91C390EC-5414-496C-9085-3014638A9CD7}" srcOrd="0" destOrd="0" presId="urn:microsoft.com/office/officeart/2005/8/layout/default"/>
    <dgm:cxn modelId="{A2DA7A93-66E6-4C45-B4B2-0DCF3FF63800}" type="presOf" srcId="{07EC8362-8A44-4E65-849B-AF21D4E6DD12}" destId="{E0048032-7B01-4774-944F-D5B5F143E3BC}" srcOrd="0" destOrd="0" presId="urn:microsoft.com/office/officeart/2005/8/layout/default"/>
    <dgm:cxn modelId="{FA940F7F-147E-4545-ACE7-115E7B3355B4}" srcId="{C47734C9-F396-43FA-92E5-897935D587D4}" destId="{07EC8362-8A44-4E65-849B-AF21D4E6DD12}" srcOrd="4" destOrd="0" parTransId="{332F1EB8-2FCC-413B-B7F6-F8637926E07A}" sibTransId="{8EB029EC-04A6-44A0-9F72-5115B41F785C}"/>
    <dgm:cxn modelId="{57910C94-823A-4420-A5B4-513897688A5D}" type="presOf" srcId="{F1B3DDC8-DDD1-401D-8EB7-1AFA685A13BE}" destId="{F1696B2D-7A51-44CD-B9C6-0BC92E12B848}" srcOrd="0" destOrd="0" presId="urn:microsoft.com/office/officeart/2005/8/layout/default"/>
    <dgm:cxn modelId="{D7019698-2F58-4E6F-8DAA-217C213132DC}" srcId="{C47734C9-F396-43FA-92E5-897935D587D4}" destId="{CBDD91D2-E914-430C-A155-E8338D95C8F9}" srcOrd="0" destOrd="0" parTransId="{8D1D385C-BEFD-4883-91DA-005F037302E7}" sibTransId="{1FFEBADD-4171-4C72-8357-A06C9A94AF3B}"/>
    <dgm:cxn modelId="{29E1DB8F-C3F4-4521-A4C7-FDB20266813A}" srcId="{C47734C9-F396-43FA-92E5-897935D587D4}" destId="{8502F9E9-323C-4F6F-982A-6D5C291A015E}" srcOrd="1" destOrd="0" parTransId="{53D618D7-F1D5-4246-9F7B-43DE3781479E}" sibTransId="{4530D532-3F34-4360-919A-26C40AF119C7}"/>
    <dgm:cxn modelId="{F0564919-0D34-4C66-90B3-0A2589BBDC2E}" type="presParOf" srcId="{C177A689-4E66-4900-9BD6-A3CCF5C18512}" destId="{C56B6B39-F888-4914-A8F4-C3A35B6AB0B1}" srcOrd="0" destOrd="0" presId="urn:microsoft.com/office/officeart/2005/8/layout/default"/>
    <dgm:cxn modelId="{D860554E-956C-4D85-AEE2-EE538292E2A4}" type="presParOf" srcId="{C177A689-4E66-4900-9BD6-A3CCF5C18512}" destId="{B5768830-BD28-48CA-B4CD-4979AC08CC45}" srcOrd="1" destOrd="0" presId="urn:microsoft.com/office/officeart/2005/8/layout/default"/>
    <dgm:cxn modelId="{3FEE7227-E07D-4477-82FC-56ACAE464193}" type="presParOf" srcId="{C177A689-4E66-4900-9BD6-A3CCF5C18512}" destId="{0189527D-A5C4-4166-A872-E6BDBD3222F8}" srcOrd="2" destOrd="0" presId="urn:microsoft.com/office/officeart/2005/8/layout/default"/>
    <dgm:cxn modelId="{7546C031-7B6E-4F2D-BD63-0092E9B7B52F}" type="presParOf" srcId="{C177A689-4E66-4900-9BD6-A3CCF5C18512}" destId="{4BCEF6C7-56BD-44F5-AFBF-9555E2A87870}" srcOrd="3" destOrd="0" presId="urn:microsoft.com/office/officeart/2005/8/layout/default"/>
    <dgm:cxn modelId="{5A44A18D-D7EB-482E-8D5E-7DE92B13E2E5}" type="presParOf" srcId="{C177A689-4E66-4900-9BD6-A3CCF5C18512}" destId="{91C390EC-5414-496C-9085-3014638A9CD7}" srcOrd="4" destOrd="0" presId="urn:microsoft.com/office/officeart/2005/8/layout/default"/>
    <dgm:cxn modelId="{5A00FC77-110E-41CA-BDD8-08B2C93FEB2E}" type="presParOf" srcId="{C177A689-4E66-4900-9BD6-A3CCF5C18512}" destId="{07D564C0-C670-4AD3-BC33-68C6E0B33109}" srcOrd="5" destOrd="0" presId="urn:microsoft.com/office/officeart/2005/8/layout/default"/>
    <dgm:cxn modelId="{82290F11-4E7D-448D-8A83-5F84A0BCEE92}" type="presParOf" srcId="{C177A689-4E66-4900-9BD6-A3CCF5C18512}" destId="{F1696B2D-7A51-44CD-B9C6-0BC92E12B848}" srcOrd="6" destOrd="0" presId="urn:microsoft.com/office/officeart/2005/8/layout/default"/>
    <dgm:cxn modelId="{8952C8AB-5A68-4719-9480-5C755ADFE9ED}" type="presParOf" srcId="{C177A689-4E66-4900-9BD6-A3CCF5C18512}" destId="{BA0A88A9-1C23-4BC1-A8D3-129D9288F3E2}" srcOrd="7" destOrd="0" presId="urn:microsoft.com/office/officeart/2005/8/layout/default"/>
    <dgm:cxn modelId="{61E43F72-49C3-456B-BA8F-787DB57BDE24}" type="presParOf" srcId="{C177A689-4E66-4900-9BD6-A3CCF5C18512}" destId="{E0048032-7B01-4774-944F-D5B5F143E3B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39E1AA-F9F0-40E4-8CE2-D1A04DC81B7B}" type="doc">
      <dgm:prSet loTypeId="urn:microsoft.com/office/officeart/2005/8/layout/pyramid2" loCatId="pyramid" qsTypeId="urn:microsoft.com/office/officeart/2005/8/quickstyle/simple1" qsCatId="simple" csTypeId="urn:microsoft.com/office/officeart/2005/8/colors/colorful3" csCatId="colorful" phldr="1"/>
      <dgm:spPr/>
    </dgm:pt>
    <dgm:pt modelId="{E4E53984-09D9-4863-A0B0-51372A22E00E}">
      <dgm:prSet phldrT="[Текст]" custT="1"/>
      <dgm:spPr/>
      <dgm:t>
        <a:bodyPr/>
        <a:lstStyle/>
        <a:p>
          <a:r>
            <a:rPr lang="uk-UA" sz="2800" b="1" i="1" dirty="0" smtClean="0"/>
            <a:t>Знання</a:t>
          </a:r>
          <a:endParaRPr lang="ru-RU" sz="2800" b="1" i="1" dirty="0"/>
        </a:p>
      </dgm:t>
    </dgm:pt>
    <dgm:pt modelId="{86FF565C-21BB-48BA-AAF3-B00B63923D34}" type="parTrans" cxnId="{1166C675-53F8-4D4D-8326-DF247ACBDC8F}">
      <dgm:prSet/>
      <dgm:spPr/>
      <dgm:t>
        <a:bodyPr/>
        <a:lstStyle/>
        <a:p>
          <a:endParaRPr lang="ru-RU"/>
        </a:p>
      </dgm:t>
    </dgm:pt>
    <dgm:pt modelId="{1A25F1B4-EF88-435B-AF91-91009958209B}" type="sibTrans" cxnId="{1166C675-53F8-4D4D-8326-DF247ACBDC8F}">
      <dgm:prSet/>
      <dgm:spPr/>
      <dgm:t>
        <a:bodyPr/>
        <a:lstStyle/>
        <a:p>
          <a:endParaRPr lang="ru-RU"/>
        </a:p>
      </dgm:t>
    </dgm:pt>
    <dgm:pt modelId="{92B6CC72-96D6-4700-A31B-9FBC5BB10A1B}">
      <dgm:prSet phldrT="[Текст]" custT="1"/>
      <dgm:spPr/>
      <dgm:t>
        <a:bodyPr/>
        <a:lstStyle/>
        <a:p>
          <a:r>
            <a:rPr lang="uk-UA" sz="2800" b="1" i="1" dirty="0" smtClean="0"/>
            <a:t>Пізнавальні навички</a:t>
          </a:r>
          <a:endParaRPr lang="ru-RU" sz="2800" b="1" i="1" dirty="0"/>
        </a:p>
      </dgm:t>
    </dgm:pt>
    <dgm:pt modelId="{2085CD12-53B3-40F0-95E7-639D6A2E2698}" type="parTrans" cxnId="{A676E393-BE7A-4F2E-92C5-4C7CC41BB89E}">
      <dgm:prSet/>
      <dgm:spPr/>
      <dgm:t>
        <a:bodyPr/>
        <a:lstStyle/>
        <a:p>
          <a:endParaRPr lang="ru-RU"/>
        </a:p>
      </dgm:t>
    </dgm:pt>
    <dgm:pt modelId="{F01168C9-4BA3-4664-A63A-4410B6C1A8D8}" type="sibTrans" cxnId="{A676E393-BE7A-4F2E-92C5-4C7CC41BB89E}">
      <dgm:prSet/>
      <dgm:spPr/>
      <dgm:t>
        <a:bodyPr/>
        <a:lstStyle/>
        <a:p>
          <a:endParaRPr lang="ru-RU"/>
        </a:p>
      </dgm:t>
    </dgm:pt>
    <dgm:pt modelId="{D2AD01CD-E110-4310-B109-209CA2BB3BB7}">
      <dgm:prSet phldrT="[Текст]" custT="1"/>
      <dgm:spPr/>
      <dgm:t>
        <a:bodyPr/>
        <a:lstStyle/>
        <a:p>
          <a:r>
            <a:rPr lang="uk-UA" sz="2800" b="1" i="1" dirty="0" smtClean="0"/>
            <a:t>Емоції</a:t>
          </a:r>
          <a:endParaRPr lang="ru-RU" sz="2800" b="1" i="1" dirty="0" smtClean="0"/>
        </a:p>
      </dgm:t>
    </dgm:pt>
    <dgm:pt modelId="{35CE945B-4CA4-4D16-8C8D-E0204C243FBB}" type="parTrans" cxnId="{0FCCF9F4-C112-420A-BB8D-0166EA5559A1}">
      <dgm:prSet/>
      <dgm:spPr/>
      <dgm:t>
        <a:bodyPr/>
        <a:lstStyle/>
        <a:p>
          <a:endParaRPr lang="ru-RU"/>
        </a:p>
      </dgm:t>
    </dgm:pt>
    <dgm:pt modelId="{451A2B38-AC99-4684-9A5A-F55054A5B112}" type="sibTrans" cxnId="{0FCCF9F4-C112-420A-BB8D-0166EA5559A1}">
      <dgm:prSet/>
      <dgm:spPr/>
      <dgm:t>
        <a:bodyPr/>
        <a:lstStyle/>
        <a:p>
          <a:endParaRPr lang="ru-RU"/>
        </a:p>
      </dgm:t>
    </dgm:pt>
    <dgm:pt modelId="{CC70657C-B662-4233-AAEE-972A390409EE}">
      <dgm:prSet phldrT="[Текст]" custT="1"/>
      <dgm:spPr/>
      <dgm:t>
        <a:bodyPr/>
        <a:lstStyle/>
        <a:p>
          <a:r>
            <a:rPr lang="uk-UA" sz="2800" b="1" i="1" dirty="0" smtClean="0"/>
            <a:t>Практичні навички</a:t>
          </a:r>
        </a:p>
      </dgm:t>
    </dgm:pt>
    <dgm:pt modelId="{3E5CF23F-DC02-460D-A1F2-5DFA30CA292E}" type="parTrans" cxnId="{66B0A64A-66F0-4705-A987-A4CF3F9DE665}">
      <dgm:prSet/>
      <dgm:spPr/>
      <dgm:t>
        <a:bodyPr/>
        <a:lstStyle/>
        <a:p>
          <a:endParaRPr lang="ru-RU"/>
        </a:p>
      </dgm:t>
    </dgm:pt>
    <dgm:pt modelId="{B261A4EC-CBD8-43D3-8805-BC44CFCF098C}" type="sibTrans" cxnId="{66B0A64A-66F0-4705-A987-A4CF3F9DE665}">
      <dgm:prSet/>
      <dgm:spPr/>
      <dgm:t>
        <a:bodyPr/>
        <a:lstStyle/>
        <a:p>
          <a:endParaRPr lang="ru-RU"/>
        </a:p>
      </dgm:t>
    </dgm:pt>
    <dgm:pt modelId="{F07134B2-ADC9-40FB-BC25-F67BD3A7D531}">
      <dgm:prSet phldrT="[Текст]" custT="1"/>
      <dgm:spPr/>
      <dgm:t>
        <a:bodyPr/>
        <a:lstStyle/>
        <a:p>
          <a:pPr algn="ctr"/>
          <a:r>
            <a:rPr lang="uk-UA" sz="2800" b="1" i="1" dirty="0" smtClean="0"/>
            <a:t>Відношення</a:t>
          </a:r>
          <a:endParaRPr lang="ru-RU" sz="2800" b="1" i="1" dirty="0" smtClean="0"/>
        </a:p>
      </dgm:t>
    </dgm:pt>
    <dgm:pt modelId="{AC8FD80F-77F9-425A-8457-AFA42C19A378}" type="parTrans" cxnId="{74CDC9CD-0292-4DF6-AFF6-F04A6D6D7583}">
      <dgm:prSet/>
      <dgm:spPr/>
      <dgm:t>
        <a:bodyPr/>
        <a:lstStyle/>
        <a:p>
          <a:endParaRPr lang="ru-RU"/>
        </a:p>
      </dgm:t>
    </dgm:pt>
    <dgm:pt modelId="{01848882-0AE5-4627-9920-A590B689B9F3}" type="sibTrans" cxnId="{74CDC9CD-0292-4DF6-AFF6-F04A6D6D7583}">
      <dgm:prSet/>
      <dgm:spPr/>
      <dgm:t>
        <a:bodyPr/>
        <a:lstStyle/>
        <a:p>
          <a:endParaRPr lang="ru-RU"/>
        </a:p>
      </dgm:t>
    </dgm:pt>
    <dgm:pt modelId="{8C5D0590-ED74-4583-954E-1793D0F909A6}">
      <dgm:prSet phldrT="[Текст]" custT="1"/>
      <dgm:spPr/>
      <dgm:t>
        <a:bodyPr/>
        <a:lstStyle/>
        <a:p>
          <a:r>
            <a:rPr lang="uk-UA" sz="2800" b="1" i="1" dirty="0" smtClean="0"/>
            <a:t>Цінності та етика</a:t>
          </a:r>
          <a:endParaRPr lang="ru-RU" sz="2800" b="1" i="1" dirty="0" smtClean="0"/>
        </a:p>
      </dgm:t>
    </dgm:pt>
    <dgm:pt modelId="{CC2F4995-E943-4325-B0D4-5BDE67D543F2}" type="parTrans" cxnId="{727D93B3-5597-4AA0-BBC8-C6F15FD13145}">
      <dgm:prSet/>
      <dgm:spPr/>
      <dgm:t>
        <a:bodyPr/>
        <a:lstStyle/>
        <a:p>
          <a:endParaRPr lang="ru-RU"/>
        </a:p>
      </dgm:t>
    </dgm:pt>
    <dgm:pt modelId="{D5A7A970-E43D-40CC-93C8-F75B0ACB709E}" type="sibTrans" cxnId="{727D93B3-5597-4AA0-BBC8-C6F15FD13145}">
      <dgm:prSet/>
      <dgm:spPr/>
      <dgm:t>
        <a:bodyPr/>
        <a:lstStyle/>
        <a:p>
          <a:endParaRPr lang="ru-RU"/>
        </a:p>
      </dgm:t>
    </dgm:pt>
    <dgm:pt modelId="{316331D5-2BE0-492D-A1AF-80A4C2FF7FFD}">
      <dgm:prSet phldrT="[Текст]" custT="1"/>
      <dgm:spPr/>
      <dgm:t>
        <a:bodyPr/>
        <a:lstStyle/>
        <a:p>
          <a:r>
            <a:rPr lang="uk-UA" sz="2800" b="1" i="1" dirty="0" smtClean="0"/>
            <a:t>Мотивація</a:t>
          </a:r>
          <a:endParaRPr lang="ru-RU" sz="2800" b="1" i="1" dirty="0" smtClean="0"/>
        </a:p>
      </dgm:t>
    </dgm:pt>
    <dgm:pt modelId="{7A8EF2A6-ADBD-4EBF-A2B7-F85B20E43EE4}" type="parTrans" cxnId="{5D6BBD05-508E-462F-9F01-A8CDDC1AE028}">
      <dgm:prSet/>
      <dgm:spPr/>
      <dgm:t>
        <a:bodyPr/>
        <a:lstStyle/>
        <a:p>
          <a:endParaRPr lang="ru-RU"/>
        </a:p>
      </dgm:t>
    </dgm:pt>
    <dgm:pt modelId="{90842E08-87D3-406F-9BD3-2D7E31DDC711}" type="sibTrans" cxnId="{5D6BBD05-508E-462F-9F01-A8CDDC1AE028}">
      <dgm:prSet/>
      <dgm:spPr/>
      <dgm:t>
        <a:bodyPr/>
        <a:lstStyle/>
        <a:p>
          <a:endParaRPr lang="ru-RU"/>
        </a:p>
      </dgm:t>
    </dgm:pt>
    <dgm:pt modelId="{F5B1E7F9-5E0B-488C-A51E-488F2D4E8CC8}" type="pres">
      <dgm:prSet presAssocID="{1E39E1AA-F9F0-40E4-8CE2-D1A04DC81B7B}" presName="compositeShape" presStyleCnt="0">
        <dgm:presLayoutVars>
          <dgm:dir/>
          <dgm:resizeHandles/>
        </dgm:presLayoutVars>
      </dgm:prSet>
      <dgm:spPr/>
    </dgm:pt>
    <dgm:pt modelId="{3A053248-7F87-42E3-8E97-E85C07D13A96}" type="pres">
      <dgm:prSet presAssocID="{1E39E1AA-F9F0-40E4-8CE2-D1A04DC81B7B}" presName="pyramid" presStyleLbl="node1" presStyleIdx="0" presStyleCnt="1" custLinFactNeighborX="-30699" custLinFactNeighborY="-2405"/>
      <dgm:spPr/>
    </dgm:pt>
    <dgm:pt modelId="{EC422440-FA0E-49BF-97EC-95D6B77EC187}" type="pres">
      <dgm:prSet presAssocID="{1E39E1AA-F9F0-40E4-8CE2-D1A04DC81B7B}" presName="theList" presStyleCnt="0"/>
      <dgm:spPr/>
    </dgm:pt>
    <dgm:pt modelId="{99225C08-2B5B-4BE3-ACE4-2E2BF9F66E6D}" type="pres">
      <dgm:prSet presAssocID="{E4E53984-09D9-4863-A0B0-51372A22E00E}" presName="aNode" presStyleLbl="fgAcc1" presStyleIdx="0" presStyleCnt="7" custScaleX="165958" custLinFactY="-1186" custLinFactNeighborX="-770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B42867-A181-43C5-81A2-4D1D5F392F21}" type="pres">
      <dgm:prSet presAssocID="{E4E53984-09D9-4863-A0B0-51372A22E00E}" presName="aSpace" presStyleCnt="0"/>
      <dgm:spPr/>
    </dgm:pt>
    <dgm:pt modelId="{FA63F306-EE30-45F5-9B46-5A977C054B55}" type="pres">
      <dgm:prSet presAssocID="{92B6CC72-96D6-4700-A31B-9FBC5BB10A1B}" presName="aNode" presStyleLbl="fgAcc1" presStyleIdx="1" presStyleCnt="7" custScaleX="166101" custLinFactNeighborX="-2787" custLinFactNeighborY="-170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3E0BEA-5320-448F-8406-8A67EC15CC66}" type="pres">
      <dgm:prSet presAssocID="{92B6CC72-96D6-4700-A31B-9FBC5BB10A1B}" presName="aSpace" presStyleCnt="0"/>
      <dgm:spPr/>
    </dgm:pt>
    <dgm:pt modelId="{BF368FBC-8DC8-4B16-B628-54685BE6A3E0}" type="pres">
      <dgm:prSet presAssocID="{CC70657C-B662-4233-AAEE-972A390409EE}" presName="aNode" presStyleLbl="fgAcc1" presStyleIdx="2" presStyleCnt="7" custScaleX="169093" custLinFactY="12441" custLinFactNeighborX="355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57899B-A34B-4689-942A-3770C712431A}" type="pres">
      <dgm:prSet presAssocID="{CC70657C-B662-4233-AAEE-972A390409EE}" presName="aSpace" presStyleCnt="0"/>
      <dgm:spPr/>
    </dgm:pt>
    <dgm:pt modelId="{CE3D6056-83A9-442E-97CD-AE723FB2367E}" type="pres">
      <dgm:prSet presAssocID="{F07134B2-ADC9-40FB-BC25-F67BD3A7D531}" presName="aNode" presStyleLbl="fgAcc1" presStyleIdx="3" presStyleCnt="7" custScaleX="172185" custLinFactY="24001" custLinFactNeighborX="1237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02B40B-ECBC-440A-96FA-4C22FE663B9E}" type="pres">
      <dgm:prSet presAssocID="{F07134B2-ADC9-40FB-BC25-F67BD3A7D531}" presName="aSpace" presStyleCnt="0"/>
      <dgm:spPr/>
    </dgm:pt>
    <dgm:pt modelId="{261290B2-C61F-406D-AF4F-8E0CE1891CB5}" type="pres">
      <dgm:prSet presAssocID="{D2AD01CD-E110-4310-B109-209CA2BB3BB7}" presName="aNode" presStyleLbl="fgAcc1" presStyleIdx="4" presStyleCnt="7" custScaleX="170133" custLinFactY="35561" custLinFactNeighborX="1376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59E08A-B55D-434B-8142-EE2ED24EECA2}" type="pres">
      <dgm:prSet presAssocID="{D2AD01CD-E110-4310-B109-209CA2BB3BB7}" presName="aSpace" presStyleCnt="0"/>
      <dgm:spPr/>
    </dgm:pt>
    <dgm:pt modelId="{F87AD519-1412-4108-99F8-A4BEDAAA0A36}" type="pres">
      <dgm:prSet presAssocID="{8C5D0590-ED74-4583-954E-1793D0F909A6}" presName="aNode" presStyleLbl="fgAcc1" presStyleIdx="5" presStyleCnt="7" custScaleX="170912" custLinFactY="47121" custLinFactNeighborX="2142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206936-46B6-4DBB-83A6-82B525447D98}" type="pres">
      <dgm:prSet presAssocID="{8C5D0590-ED74-4583-954E-1793D0F909A6}" presName="aSpace" presStyleCnt="0"/>
      <dgm:spPr/>
    </dgm:pt>
    <dgm:pt modelId="{4B7A0E49-1D2C-4FB9-AFAF-BE3AD71B5651}" type="pres">
      <dgm:prSet presAssocID="{316331D5-2BE0-492D-A1AF-80A4C2FF7FFD}" presName="aNode" presStyleLbl="fgAcc1" presStyleIdx="6" presStyleCnt="7" custScaleX="171761" custLinFactY="58681" custLinFactNeighborX="2912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7D17F5-075B-4C6A-9962-676BD9D12BE7}" type="pres">
      <dgm:prSet presAssocID="{316331D5-2BE0-492D-A1AF-80A4C2FF7FFD}" presName="aSpace" presStyleCnt="0"/>
      <dgm:spPr/>
    </dgm:pt>
  </dgm:ptLst>
  <dgm:cxnLst>
    <dgm:cxn modelId="{70EAF0A6-5450-4DA9-887D-187A84983905}" type="presOf" srcId="{CC70657C-B662-4233-AAEE-972A390409EE}" destId="{BF368FBC-8DC8-4B16-B628-54685BE6A3E0}" srcOrd="0" destOrd="0" presId="urn:microsoft.com/office/officeart/2005/8/layout/pyramid2"/>
    <dgm:cxn modelId="{A37BDFCF-7308-4697-886E-7626EC59B75F}" type="presOf" srcId="{F07134B2-ADC9-40FB-BC25-F67BD3A7D531}" destId="{CE3D6056-83A9-442E-97CD-AE723FB2367E}" srcOrd="0" destOrd="0" presId="urn:microsoft.com/office/officeart/2005/8/layout/pyramid2"/>
    <dgm:cxn modelId="{731FA160-80D5-48B4-B6DF-72541239BDF9}" type="presOf" srcId="{8C5D0590-ED74-4583-954E-1793D0F909A6}" destId="{F87AD519-1412-4108-99F8-A4BEDAAA0A36}" srcOrd="0" destOrd="0" presId="urn:microsoft.com/office/officeart/2005/8/layout/pyramid2"/>
    <dgm:cxn modelId="{0FCCF9F4-C112-420A-BB8D-0166EA5559A1}" srcId="{1E39E1AA-F9F0-40E4-8CE2-D1A04DC81B7B}" destId="{D2AD01CD-E110-4310-B109-209CA2BB3BB7}" srcOrd="4" destOrd="0" parTransId="{35CE945B-4CA4-4D16-8C8D-E0204C243FBB}" sibTransId="{451A2B38-AC99-4684-9A5A-F55054A5B112}"/>
    <dgm:cxn modelId="{357C26EF-F87D-48BD-8106-5CD8C9923D5D}" type="presOf" srcId="{316331D5-2BE0-492D-A1AF-80A4C2FF7FFD}" destId="{4B7A0E49-1D2C-4FB9-AFAF-BE3AD71B5651}" srcOrd="0" destOrd="0" presId="urn:microsoft.com/office/officeart/2005/8/layout/pyramid2"/>
    <dgm:cxn modelId="{93F3684A-A60F-4D88-933D-CED5F4830ED5}" type="presOf" srcId="{E4E53984-09D9-4863-A0B0-51372A22E00E}" destId="{99225C08-2B5B-4BE3-ACE4-2E2BF9F66E6D}" srcOrd="0" destOrd="0" presId="urn:microsoft.com/office/officeart/2005/8/layout/pyramid2"/>
    <dgm:cxn modelId="{74CDC9CD-0292-4DF6-AFF6-F04A6D6D7583}" srcId="{1E39E1AA-F9F0-40E4-8CE2-D1A04DC81B7B}" destId="{F07134B2-ADC9-40FB-BC25-F67BD3A7D531}" srcOrd="3" destOrd="0" parTransId="{AC8FD80F-77F9-425A-8457-AFA42C19A378}" sibTransId="{01848882-0AE5-4627-9920-A590B689B9F3}"/>
    <dgm:cxn modelId="{66B0A64A-66F0-4705-A987-A4CF3F9DE665}" srcId="{1E39E1AA-F9F0-40E4-8CE2-D1A04DC81B7B}" destId="{CC70657C-B662-4233-AAEE-972A390409EE}" srcOrd="2" destOrd="0" parTransId="{3E5CF23F-DC02-460D-A1F2-5DFA30CA292E}" sibTransId="{B261A4EC-CBD8-43D3-8805-BC44CFCF098C}"/>
    <dgm:cxn modelId="{5D6BBD05-508E-462F-9F01-A8CDDC1AE028}" srcId="{1E39E1AA-F9F0-40E4-8CE2-D1A04DC81B7B}" destId="{316331D5-2BE0-492D-A1AF-80A4C2FF7FFD}" srcOrd="6" destOrd="0" parTransId="{7A8EF2A6-ADBD-4EBF-A2B7-F85B20E43EE4}" sibTransId="{90842E08-87D3-406F-9BD3-2D7E31DDC711}"/>
    <dgm:cxn modelId="{A676E393-BE7A-4F2E-92C5-4C7CC41BB89E}" srcId="{1E39E1AA-F9F0-40E4-8CE2-D1A04DC81B7B}" destId="{92B6CC72-96D6-4700-A31B-9FBC5BB10A1B}" srcOrd="1" destOrd="0" parTransId="{2085CD12-53B3-40F0-95E7-639D6A2E2698}" sibTransId="{F01168C9-4BA3-4664-A63A-4410B6C1A8D8}"/>
    <dgm:cxn modelId="{1166C675-53F8-4D4D-8326-DF247ACBDC8F}" srcId="{1E39E1AA-F9F0-40E4-8CE2-D1A04DC81B7B}" destId="{E4E53984-09D9-4863-A0B0-51372A22E00E}" srcOrd="0" destOrd="0" parTransId="{86FF565C-21BB-48BA-AAF3-B00B63923D34}" sibTransId="{1A25F1B4-EF88-435B-AF91-91009958209B}"/>
    <dgm:cxn modelId="{727D93B3-5597-4AA0-BBC8-C6F15FD13145}" srcId="{1E39E1AA-F9F0-40E4-8CE2-D1A04DC81B7B}" destId="{8C5D0590-ED74-4583-954E-1793D0F909A6}" srcOrd="5" destOrd="0" parTransId="{CC2F4995-E943-4325-B0D4-5BDE67D543F2}" sibTransId="{D5A7A970-E43D-40CC-93C8-F75B0ACB709E}"/>
    <dgm:cxn modelId="{DF9D30CD-70D3-46B1-A97F-EEC7B2B7E7B8}" type="presOf" srcId="{D2AD01CD-E110-4310-B109-209CA2BB3BB7}" destId="{261290B2-C61F-406D-AF4F-8E0CE1891CB5}" srcOrd="0" destOrd="0" presId="urn:microsoft.com/office/officeart/2005/8/layout/pyramid2"/>
    <dgm:cxn modelId="{3AF7DA3A-C9A8-42AE-9642-755FA7D6C508}" type="presOf" srcId="{1E39E1AA-F9F0-40E4-8CE2-D1A04DC81B7B}" destId="{F5B1E7F9-5E0B-488C-A51E-488F2D4E8CC8}" srcOrd="0" destOrd="0" presId="urn:microsoft.com/office/officeart/2005/8/layout/pyramid2"/>
    <dgm:cxn modelId="{DF00FB41-4C6D-49B9-B9CA-850C2B57DEE0}" type="presOf" srcId="{92B6CC72-96D6-4700-A31B-9FBC5BB10A1B}" destId="{FA63F306-EE30-45F5-9B46-5A977C054B55}" srcOrd="0" destOrd="0" presId="urn:microsoft.com/office/officeart/2005/8/layout/pyramid2"/>
    <dgm:cxn modelId="{B2224AE3-4A01-4966-9550-D2726D602B2A}" type="presParOf" srcId="{F5B1E7F9-5E0B-488C-A51E-488F2D4E8CC8}" destId="{3A053248-7F87-42E3-8E97-E85C07D13A96}" srcOrd="0" destOrd="0" presId="urn:microsoft.com/office/officeart/2005/8/layout/pyramid2"/>
    <dgm:cxn modelId="{A844E1B7-60E2-4B18-B595-7EF9516C76F3}" type="presParOf" srcId="{F5B1E7F9-5E0B-488C-A51E-488F2D4E8CC8}" destId="{EC422440-FA0E-49BF-97EC-95D6B77EC187}" srcOrd="1" destOrd="0" presId="urn:microsoft.com/office/officeart/2005/8/layout/pyramid2"/>
    <dgm:cxn modelId="{FD226496-149E-44A1-9FCD-6EBC050A633F}" type="presParOf" srcId="{EC422440-FA0E-49BF-97EC-95D6B77EC187}" destId="{99225C08-2B5B-4BE3-ACE4-2E2BF9F66E6D}" srcOrd="0" destOrd="0" presId="urn:microsoft.com/office/officeart/2005/8/layout/pyramid2"/>
    <dgm:cxn modelId="{89A1FDC2-917B-4B29-B60B-28B1DAE42E08}" type="presParOf" srcId="{EC422440-FA0E-49BF-97EC-95D6B77EC187}" destId="{1DB42867-A181-43C5-81A2-4D1D5F392F21}" srcOrd="1" destOrd="0" presId="urn:microsoft.com/office/officeart/2005/8/layout/pyramid2"/>
    <dgm:cxn modelId="{D6464923-FF62-4151-86A3-80584C5DD6E9}" type="presParOf" srcId="{EC422440-FA0E-49BF-97EC-95D6B77EC187}" destId="{FA63F306-EE30-45F5-9B46-5A977C054B55}" srcOrd="2" destOrd="0" presId="urn:microsoft.com/office/officeart/2005/8/layout/pyramid2"/>
    <dgm:cxn modelId="{98214F2A-28F2-4A24-9EC9-DDA8713C0F45}" type="presParOf" srcId="{EC422440-FA0E-49BF-97EC-95D6B77EC187}" destId="{323E0BEA-5320-448F-8406-8A67EC15CC66}" srcOrd="3" destOrd="0" presId="urn:microsoft.com/office/officeart/2005/8/layout/pyramid2"/>
    <dgm:cxn modelId="{D4142260-60EC-4954-9CDE-0BAA76A6CA49}" type="presParOf" srcId="{EC422440-FA0E-49BF-97EC-95D6B77EC187}" destId="{BF368FBC-8DC8-4B16-B628-54685BE6A3E0}" srcOrd="4" destOrd="0" presId="urn:microsoft.com/office/officeart/2005/8/layout/pyramid2"/>
    <dgm:cxn modelId="{2C7424FD-94C2-43BA-AFC1-C84D161EBF91}" type="presParOf" srcId="{EC422440-FA0E-49BF-97EC-95D6B77EC187}" destId="{4557899B-A34B-4689-942A-3770C712431A}" srcOrd="5" destOrd="0" presId="urn:microsoft.com/office/officeart/2005/8/layout/pyramid2"/>
    <dgm:cxn modelId="{2C3D05F9-183F-4DD0-9E04-547AFF683F3B}" type="presParOf" srcId="{EC422440-FA0E-49BF-97EC-95D6B77EC187}" destId="{CE3D6056-83A9-442E-97CD-AE723FB2367E}" srcOrd="6" destOrd="0" presId="urn:microsoft.com/office/officeart/2005/8/layout/pyramid2"/>
    <dgm:cxn modelId="{FC43DC47-148F-4992-9F50-8E98460B257F}" type="presParOf" srcId="{EC422440-FA0E-49BF-97EC-95D6B77EC187}" destId="{4102B40B-ECBC-440A-96FA-4C22FE663B9E}" srcOrd="7" destOrd="0" presId="urn:microsoft.com/office/officeart/2005/8/layout/pyramid2"/>
    <dgm:cxn modelId="{4205F356-FBF1-4A79-9A04-223E64CF0C18}" type="presParOf" srcId="{EC422440-FA0E-49BF-97EC-95D6B77EC187}" destId="{261290B2-C61F-406D-AF4F-8E0CE1891CB5}" srcOrd="8" destOrd="0" presId="urn:microsoft.com/office/officeart/2005/8/layout/pyramid2"/>
    <dgm:cxn modelId="{9F5364F2-95EA-4DCB-A4B8-3022A9768341}" type="presParOf" srcId="{EC422440-FA0E-49BF-97EC-95D6B77EC187}" destId="{ED59E08A-B55D-434B-8142-EE2ED24EECA2}" srcOrd="9" destOrd="0" presId="urn:microsoft.com/office/officeart/2005/8/layout/pyramid2"/>
    <dgm:cxn modelId="{B40D58A8-D768-4BA2-B00B-B0E69C2F2962}" type="presParOf" srcId="{EC422440-FA0E-49BF-97EC-95D6B77EC187}" destId="{F87AD519-1412-4108-99F8-A4BEDAAA0A36}" srcOrd="10" destOrd="0" presId="urn:microsoft.com/office/officeart/2005/8/layout/pyramid2"/>
    <dgm:cxn modelId="{02FFEAEF-48E7-48EA-A972-E28023D76DF8}" type="presParOf" srcId="{EC422440-FA0E-49BF-97EC-95D6B77EC187}" destId="{0E206936-46B6-4DBB-83A6-82B525447D98}" srcOrd="11" destOrd="0" presId="urn:microsoft.com/office/officeart/2005/8/layout/pyramid2"/>
    <dgm:cxn modelId="{0E01727A-A1F6-4EF5-8E6A-5BCB5ED7B54B}" type="presParOf" srcId="{EC422440-FA0E-49BF-97EC-95D6B77EC187}" destId="{4B7A0E49-1D2C-4FB9-AFAF-BE3AD71B5651}" srcOrd="12" destOrd="0" presId="urn:microsoft.com/office/officeart/2005/8/layout/pyramid2"/>
    <dgm:cxn modelId="{7C160B5B-998F-49E2-92FA-47929B8425A7}" type="presParOf" srcId="{EC422440-FA0E-49BF-97EC-95D6B77EC187}" destId="{AB7D17F5-075B-4C6A-9962-676BD9D12BE7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6EB57B-244D-4708-924D-AC902E868667}" type="doc">
      <dgm:prSet loTypeId="urn:microsoft.com/office/officeart/2005/8/layout/lProcess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E03F32ED-52A5-4981-9082-9B61CF6FEB77}">
      <dgm:prSet phldrT="[Текст]"/>
      <dgm:spPr/>
      <dgm:t>
        <a:bodyPr/>
        <a:lstStyle/>
        <a:p>
          <a:r>
            <a:rPr lang="uk-UA" b="1" i="1" dirty="0" smtClean="0"/>
            <a:t>Діяльність </a:t>
          </a:r>
          <a:endParaRPr lang="ru-RU" b="1" i="1" dirty="0"/>
        </a:p>
      </dgm:t>
    </dgm:pt>
    <dgm:pt modelId="{8B637A0C-B97D-40CC-B8BC-F7748A121B3B}" type="parTrans" cxnId="{B2F288FB-52C6-4891-9744-BF0E3588804A}">
      <dgm:prSet/>
      <dgm:spPr/>
      <dgm:t>
        <a:bodyPr/>
        <a:lstStyle/>
        <a:p>
          <a:endParaRPr lang="ru-RU"/>
        </a:p>
      </dgm:t>
    </dgm:pt>
    <dgm:pt modelId="{CC31B301-5792-4CBD-8ACF-E069772698ED}" type="sibTrans" cxnId="{B2F288FB-52C6-4891-9744-BF0E3588804A}">
      <dgm:prSet/>
      <dgm:spPr/>
      <dgm:t>
        <a:bodyPr/>
        <a:lstStyle/>
        <a:p>
          <a:endParaRPr lang="ru-RU"/>
        </a:p>
      </dgm:t>
    </dgm:pt>
    <dgm:pt modelId="{A2D24CC3-91D6-4335-9081-CC24068FB24F}">
      <dgm:prSet phldrT="[Текст]"/>
      <dgm:spPr/>
      <dgm:t>
        <a:bodyPr/>
        <a:lstStyle/>
        <a:p>
          <a:r>
            <a:rPr lang="uk-UA" b="1" i="1" dirty="0" smtClean="0"/>
            <a:t>Особистісні якості </a:t>
          </a:r>
          <a:endParaRPr lang="ru-RU" b="1" i="1" dirty="0"/>
        </a:p>
      </dgm:t>
    </dgm:pt>
    <dgm:pt modelId="{440A52D3-5ED3-471B-8590-A8CFEC0CCA66}" type="parTrans" cxnId="{8EECFA6D-911A-4621-A90E-45A0FBA0F276}">
      <dgm:prSet/>
      <dgm:spPr/>
      <dgm:t>
        <a:bodyPr/>
        <a:lstStyle/>
        <a:p>
          <a:endParaRPr lang="ru-RU"/>
        </a:p>
      </dgm:t>
    </dgm:pt>
    <dgm:pt modelId="{49A867F9-A3A7-4EEB-B3EA-6B75373BDA66}" type="sibTrans" cxnId="{8EECFA6D-911A-4621-A90E-45A0FBA0F276}">
      <dgm:prSet/>
      <dgm:spPr/>
      <dgm:t>
        <a:bodyPr/>
        <a:lstStyle/>
        <a:p>
          <a:endParaRPr lang="ru-RU"/>
        </a:p>
      </dgm:t>
    </dgm:pt>
    <dgm:pt modelId="{2345ED67-A1D4-4B6A-A885-97A70CFBF97B}">
      <dgm:prSet phldrT="[Текст]"/>
      <dgm:spPr/>
      <dgm:t>
        <a:bodyPr/>
        <a:lstStyle/>
        <a:p>
          <a:r>
            <a:rPr lang="uk-UA" b="1" i="1" dirty="0" smtClean="0"/>
            <a:t>Знання</a:t>
          </a:r>
          <a:endParaRPr lang="ru-RU" b="1" i="1" dirty="0"/>
        </a:p>
      </dgm:t>
    </dgm:pt>
    <dgm:pt modelId="{1CD28773-5535-4EAD-8052-2C9E93AA574A}" type="parTrans" cxnId="{E64B96FA-2F17-4C19-A83B-4ABF0EE6FBC3}">
      <dgm:prSet/>
      <dgm:spPr/>
      <dgm:t>
        <a:bodyPr/>
        <a:lstStyle/>
        <a:p>
          <a:endParaRPr lang="ru-RU"/>
        </a:p>
      </dgm:t>
    </dgm:pt>
    <dgm:pt modelId="{15580947-A01C-43D3-AD39-B243733BF009}" type="sibTrans" cxnId="{E64B96FA-2F17-4C19-A83B-4ABF0EE6FBC3}">
      <dgm:prSet/>
      <dgm:spPr/>
      <dgm:t>
        <a:bodyPr/>
        <a:lstStyle/>
        <a:p>
          <a:endParaRPr lang="ru-RU"/>
        </a:p>
      </dgm:t>
    </dgm:pt>
    <dgm:pt modelId="{BD649A14-2CBD-4194-9F7F-2242722EF86C}">
      <dgm:prSet custT="1"/>
      <dgm:spPr/>
      <dgm:t>
        <a:bodyPr/>
        <a:lstStyle/>
        <a:p>
          <a:pPr marL="182563" indent="-182563"/>
          <a:r>
            <a:rPr lang="uk-UA" sz="1800" b="1" i="1" dirty="0" smtClean="0"/>
            <a:t>уміння і навички</a:t>
          </a:r>
          <a:endParaRPr lang="ru-RU" sz="1800" b="1" i="1" dirty="0"/>
        </a:p>
      </dgm:t>
    </dgm:pt>
    <dgm:pt modelId="{1627015B-FD1F-4EA4-B38E-BBBF86FF451D}" type="parTrans" cxnId="{5C7A8F89-B396-444C-A840-18FF1599F873}">
      <dgm:prSet/>
      <dgm:spPr/>
      <dgm:t>
        <a:bodyPr/>
        <a:lstStyle/>
        <a:p>
          <a:endParaRPr lang="ru-RU"/>
        </a:p>
      </dgm:t>
    </dgm:pt>
    <dgm:pt modelId="{21F36C2E-112E-43EB-88DE-A46AD0F1AD4C}" type="sibTrans" cxnId="{5C7A8F89-B396-444C-A840-18FF1599F873}">
      <dgm:prSet/>
      <dgm:spPr/>
      <dgm:t>
        <a:bodyPr/>
        <a:lstStyle/>
        <a:p>
          <a:endParaRPr lang="ru-RU"/>
        </a:p>
      </dgm:t>
    </dgm:pt>
    <dgm:pt modelId="{D3D5F553-D0D3-4221-9D0F-1B801D706FDA}">
      <dgm:prSet custT="1"/>
      <dgm:spPr/>
      <dgm:t>
        <a:bodyPr/>
        <a:lstStyle/>
        <a:p>
          <a:pPr marL="182563" indent="-182563"/>
          <a:r>
            <a:rPr lang="uk-UA" sz="1800" b="1" i="1" dirty="0" smtClean="0"/>
            <a:t>використання знань в нестандартних ситуаціях</a:t>
          </a:r>
          <a:endParaRPr lang="ru-RU" sz="1800" b="1" i="1" dirty="0"/>
        </a:p>
      </dgm:t>
    </dgm:pt>
    <dgm:pt modelId="{CABB5CEE-4E3F-4B41-9AE9-C227024910FF}" type="parTrans" cxnId="{E6819D83-94EE-4B25-B1D0-063A565A0D5E}">
      <dgm:prSet/>
      <dgm:spPr/>
      <dgm:t>
        <a:bodyPr/>
        <a:lstStyle/>
        <a:p>
          <a:endParaRPr lang="ru-RU"/>
        </a:p>
      </dgm:t>
    </dgm:pt>
    <dgm:pt modelId="{943E494C-75D7-4D22-ACA5-68A009E85159}" type="sibTrans" cxnId="{E6819D83-94EE-4B25-B1D0-063A565A0D5E}">
      <dgm:prSet/>
      <dgm:spPr/>
      <dgm:t>
        <a:bodyPr/>
        <a:lstStyle/>
        <a:p>
          <a:endParaRPr lang="ru-RU"/>
        </a:p>
      </dgm:t>
    </dgm:pt>
    <dgm:pt modelId="{F5FCE9D4-B385-470D-A508-69156E70A80B}">
      <dgm:prSet custT="1"/>
      <dgm:spPr/>
      <dgm:t>
        <a:bodyPr/>
        <a:lstStyle/>
        <a:p>
          <a:pPr marL="182563" indent="-182563"/>
          <a:r>
            <a:rPr lang="uk-UA" sz="1800" b="1" i="1" dirty="0" smtClean="0"/>
            <a:t>досвід</a:t>
          </a:r>
          <a:endParaRPr lang="ru-RU" sz="1800" b="1" i="1" dirty="0" smtClean="0"/>
        </a:p>
      </dgm:t>
    </dgm:pt>
    <dgm:pt modelId="{DA19E7F9-FF59-49DA-9648-41FCFC5AFC4E}" type="parTrans" cxnId="{C5E6AC65-93E9-4677-A1DF-2D930417F7E6}">
      <dgm:prSet/>
      <dgm:spPr/>
      <dgm:t>
        <a:bodyPr/>
        <a:lstStyle/>
        <a:p>
          <a:endParaRPr lang="ru-RU"/>
        </a:p>
      </dgm:t>
    </dgm:pt>
    <dgm:pt modelId="{50C3759C-BC6E-4F74-B687-67701F4DAC92}" type="sibTrans" cxnId="{C5E6AC65-93E9-4677-A1DF-2D930417F7E6}">
      <dgm:prSet/>
      <dgm:spPr/>
      <dgm:t>
        <a:bodyPr/>
        <a:lstStyle/>
        <a:p>
          <a:endParaRPr lang="ru-RU"/>
        </a:p>
      </dgm:t>
    </dgm:pt>
    <dgm:pt modelId="{7EA57BAD-D6A8-49EF-B312-8DC7EC7FDA59}">
      <dgm:prSet custT="1"/>
      <dgm:spPr/>
      <dgm:t>
        <a:bodyPr/>
        <a:lstStyle/>
        <a:p>
          <a:pPr marL="182563" indent="-182563"/>
          <a:r>
            <a:rPr lang="uk-UA" sz="1800" b="1" i="1" dirty="0" smtClean="0"/>
            <a:t>ціннісні установки</a:t>
          </a:r>
          <a:endParaRPr lang="ru-RU" sz="1800" b="1" i="1" dirty="0" smtClean="0"/>
        </a:p>
      </dgm:t>
    </dgm:pt>
    <dgm:pt modelId="{EE16D872-B309-4E37-92BA-DD7B18C47D39}" type="parTrans" cxnId="{BB1173D7-483A-40BC-910F-8705518CCF21}">
      <dgm:prSet/>
      <dgm:spPr/>
      <dgm:t>
        <a:bodyPr/>
        <a:lstStyle/>
        <a:p>
          <a:endParaRPr lang="ru-RU"/>
        </a:p>
      </dgm:t>
    </dgm:pt>
    <dgm:pt modelId="{FCA2A221-B6DA-4C34-8768-33928A96778E}" type="sibTrans" cxnId="{BB1173D7-483A-40BC-910F-8705518CCF21}">
      <dgm:prSet/>
      <dgm:spPr/>
      <dgm:t>
        <a:bodyPr/>
        <a:lstStyle/>
        <a:p>
          <a:endParaRPr lang="ru-RU"/>
        </a:p>
      </dgm:t>
    </dgm:pt>
    <dgm:pt modelId="{7AA20393-B7A1-4B6E-9556-6E5370C82041}">
      <dgm:prSet custT="1"/>
      <dgm:spPr/>
      <dgm:t>
        <a:bodyPr/>
        <a:lstStyle/>
        <a:p>
          <a:pPr marL="182563" indent="-182563"/>
          <a:r>
            <a:rPr lang="uk-UA" sz="1800" b="1" i="1" dirty="0" smtClean="0"/>
            <a:t>потреби</a:t>
          </a:r>
          <a:endParaRPr lang="ru-RU" sz="1800" b="1" i="1" dirty="0" smtClean="0"/>
        </a:p>
      </dgm:t>
    </dgm:pt>
    <dgm:pt modelId="{F215A26A-1314-47D2-8673-DEE60CAE15D2}" type="parTrans" cxnId="{78EBB757-9A8A-4370-AF09-C147B5188EA7}">
      <dgm:prSet/>
      <dgm:spPr/>
      <dgm:t>
        <a:bodyPr/>
        <a:lstStyle/>
        <a:p>
          <a:endParaRPr lang="ru-RU"/>
        </a:p>
      </dgm:t>
    </dgm:pt>
    <dgm:pt modelId="{2A06F53B-2367-4F6B-82FC-E9100A9D5734}" type="sibTrans" cxnId="{78EBB757-9A8A-4370-AF09-C147B5188EA7}">
      <dgm:prSet/>
      <dgm:spPr/>
      <dgm:t>
        <a:bodyPr/>
        <a:lstStyle/>
        <a:p>
          <a:endParaRPr lang="ru-RU"/>
        </a:p>
      </dgm:t>
    </dgm:pt>
    <dgm:pt modelId="{AA0DE89B-030F-4F23-9A13-B48626A943DC}">
      <dgm:prSet custT="1"/>
      <dgm:spPr/>
      <dgm:t>
        <a:bodyPr/>
        <a:lstStyle/>
        <a:p>
          <a:pPr marL="182563" indent="-182563"/>
          <a:r>
            <a:rPr lang="uk-UA" sz="1800" b="1" i="1" dirty="0" smtClean="0"/>
            <a:t>мотивація діяльності</a:t>
          </a:r>
          <a:endParaRPr lang="ru-RU" sz="1800" b="1" i="1" dirty="0" smtClean="0"/>
        </a:p>
      </dgm:t>
    </dgm:pt>
    <dgm:pt modelId="{FF4C839A-A0F9-47A1-88B5-93AAF916B579}" type="parTrans" cxnId="{D6A828A1-F92E-43AA-B41C-47DFC49BAA8D}">
      <dgm:prSet/>
      <dgm:spPr/>
      <dgm:t>
        <a:bodyPr/>
        <a:lstStyle/>
        <a:p>
          <a:endParaRPr lang="ru-RU"/>
        </a:p>
      </dgm:t>
    </dgm:pt>
    <dgm:pt modelId="{E1E4A36A-ECCA-4624-B601-978DC6A649D0}" type="sibTrans" cxnId="{D6A828A1-F92E-43AA-B41C-47DFC49BAA8D}">
      <dgm:prSet/>
      <dgm:spPr/>
      <dgm:t>
        <a:bodyPr/>
        <a:lstStyle/>
        <a:p>
          <a:endParaRPr lang="ru-RU"/>
        </a:p>
      </dgm:t>
    </dgm:pt>
    <dgm:pt modelId="{7A931999-55AE-4DFF-98A9-FDA0C530EE8C}">
      <dgm:prSet custT="1"/>
      <dgm:spPr/>
      <dgm:t>
        <a:bodyPr/>
        <a:lstStyle/>
        <a:p>
          <a:pPr marL="182563" indent="-182563"/>
          <a:r>
            <a:rPr lang="uk-UA" sz="1800" b="1" i="1" dirty="0" smtClean="0"/>
            <a:t>наукові</a:t>
          </a:r>
          <a:endParaRPr lang="ru-RU" sz="1800" b="1" i="1" dirty="0" smtClean="0"/>
        </a:p>
      </dgm:t>
    </dgm:pt>
    <dgm:pt modelId="{0B4CFFD0-98D5-4B71-8646-89676F321081}" type="parTrans" cxnId="{A7D4BF27-A976-48D5-BBB7-2CC4953DD33A}">
      <dgm:prSet/>
      <dgm:spPr/>
      <dgm:t>
        <a:bodyPr/>
        <a:lstStyle/>
        <a:p>
          <a:endParaRPr lang="ru-RU"/>
        </a:p>
      </dgm:t>
    </dgm:pt>
    <dgm:pt modelId="{B8D295C2-FA01-45BE-8935-88295147473F}" type="sibTrans" cxnId="{A7D4BF27-A976-48D5-BBB7-2CC4953DD33A}">
      <dgm:prSet/>
      <dgm:spPr/>
      <dgm:t>
        <a:bodyPr/>
        <a:lstStyle/>
        <a:p>
          <a:endParaRPr lang="ru-RU"/>
        </a:p>
      </dgm:t>
    </dgm:pt>
    <dgm:pt modelId="{5A1269BA-C07C-4ADE-A0DA-9F66CE193602}">
      <dgm:prSet custT="1"/>
      <dgm:spPr/>
      <dgm:t>
        <a:bodyPr/>
        <a:lstStyle/>
        <a:p>
          <a:pPr marL="182563" indent="-182563"/>
          <a:r>
            <a:rPr lang="uk-UA" sz="1800" b="1" i="1" dirty="0" smtClean="0"/>
            <a:t>глибокі</a:t>
          </a:r>
          <a:endParaRPr lang="ru-RU" sz="1800" b="1" i="1" dirty="0" smtClean="0"/>
        </a:p>
      </dgm:t>
    </dgm:pt>
    <dgm:pt modelId="{CFD9FDE1-5991-46AE-AED8-AE060B78798A}" type="parTrans" cxnId="{82321148-C528-408F-BCDD-B1877ACEE2DD}">
      <dgm:prSet/>
      <dgm:spPr/>
      <dgm:t>
        <a:bodyPr/>
        <a:lstStyle/>
        <a:p>
          <a:endParaRPr lang="ru-RU"/>
        </a:p>
      </dgm:t>
    </dgm:pt>
    <dgm:pt modelId="{9062DDBC-97A9-429F-8A63-21F94D49138D}" type="sibTrans" cxnId="{82321148-C528-408F-BCDD-B1877ACEE2DD}">
      <dgm:prSet/>
      <dgm:spPr/>
      <dgm:t>
        <a:bodyPr/>
        <a:lstStyle/>
        <a:p>
          <a:endParaRPr lang="ru-RU"/>
        </a:p>
      </dgm:t>
    </dgm:pt>
    <dgm:pt modelId="{D4494895-6940-498A-A417-621DC56FE9A0}">
      <dgm:prSet custT="1"/>
      <dgm:spPr/>
      <dgm:t>
        <a:bodyPr/>
        <a:lstStyle/>
        <a:p>
          <a:pPr marL="182563" indent="-182563"/>
          <a:r>
            <a:rPr lang="uk-UA" sz="1800" b="1" i="1" dirty="0" smtClean="0"/>
            <a:t>міцні</a:t>
          </a:r>
          <a:endParaRPr lang="ru-RU" sz="1800" b="1" i="1" dirty="0" smtClean="0"/>
        </a:p>
      </dgm:t>
    </dgm:pt>
    <dgm:pt modelId="{C2F491F2-5D8E-42B7-872C-E83F0C9E712C}" type="parTrans" cxnId="{73E88584-5E01-4CF6-8C78-3EA4339B473C}">
      <dgm:prSet/>
      <dgm:spPr/>
      <dgm:t>
        <a:bodyPr/>
        <a:lstStyle/>
        <a:p>
          <a:endParaRPr lang="ru-RU"/>
        </a:p>
      </dgm:t>
    </dgm:pt>
    <dgm:pt modelId="{82B9B96D-FE6C-4C85-8C2A-609501B24769}" type="sibTrans" cxnId="{73E88584-5E01-4CF6-8C78-3EA4339B473C}">
      <dgm:prSet/>
      <dgm:spPr/>
      <dgm:t>
        <a:bodyPr/>
        <a:lstStyle/>
        <a:p>
          <a:endParaRPr lang="ru-RU"/>
        </a:p>
      </dgm:t>
    </dgm:pt>
    <dgm:pt modelId="{547E1A45-7D0D-420F-BBCC-BD3EFA51B7B4}">
      <dgm:prSet custT="1"/>
      <dgm:spPr/>
      <dgm:t>
        <a:bodyPr/>
        <a:lstStyle/>
        <a:p>
          <a:pPr marL="182563" indent="-182563"/>
          <a:r>
            <a:rPr lang="uk-UA" sz="1800" b="1" i="1" dirty="0" smtClean="0"/>
            <a:t>системні</a:t>
          </a:r>
          <a:endParaRPr lang="ru-RU" sz="1800" b="1" i="1" dirty="0" smtClean="0"/>
        </a:p>
      </dgm:t>
    </dgm:pt>
    <dgm:pt modelId="{44D2A8D7-0ADE-4029-8C5D-2C382BE08A84}" type="parTrans" cxnId="{7DCDFB84-D0BF-4DED-8796-66354B616E9D}">
      <dgm:prSet/>
      <dgm:spPr/>
      <dgm:t>
        <a:bodyPr/>
        <a:lstStyle/>
        <a:p>
          <a:endParaRPr lang="ru-RU"/>
        </a:p>
      </dgm:t>
    </dgm:pt>
    <dgm:pt modelId="{86A20BB7-88D7-4058-A8BF-2EB210720F6E}" type="sibTrans" cxnId="{7DCDFB84-D0BF-4DED-8796-66354B616E9D}">
      <dgm:prSet/>
      <dgm:spPr/>
      <dgm:t>
        <a:bodyPr/>
        <a:lstStyle/>
        <a:p>
          <a:endParaRPr lang="ru-RU"/>
        </a:p>
      </dgm:t>
    </dgm:pt>
    <dgm:pt modelId="{AA30AD1D-6C73-4DCA-B4C0-899C62BC650F}">
      <dgm:prSet custT="1"/>
      <dgm:spPr/>
      <dgm:t>
        <a:bodyPr/>
        <a:lstStyle/>
        <a:p>
          <a:pPr marL="182563" indent="-182563"/>
          <a:r>
            <a:rPr lang="uk-UA" sz="1800" b="1" i="1" dirty="0" err="1" smtClean="0"/>
            <a:t>поліфункціональні</a:t>
          </a:r>
          <a:endParaRPr lang="ru-RU" sz="1800" b="1" i="1" dirty="0" smtClean="0"/>
        </a:p>
      </dgm:t>
    </dgm:pt>
    <dgm:pt modelId="{68297ED8-E558-48B7-9FC8-A0AB605A445F}" type="parTrans" cxnId="{C9B92095-39B1-460F-BCC1-84B5079880F3}">
      <dgm:prSet/>
      <dgm:spPr/>
      <dgm:t>
        <a:bodyPr/>
        <a:lstStyle/>
        <a:p>
          <a:endParaRPr lang="ru-RU"/>
        </a:p>
      </dgm:t>
    </dgm:pt>
    <dgm:pt modelId="{0083F71D-320A-415E-B840-C2AD66786058}" type="sibTrans" cxnId="{C9B92095-39B1-460F-BCC1-84B5079880F3}">
      <dgm:prSet/>
      <dgm:spPr/>
      <dgm:t>
        <a:bodyPr/>
        <a:lstStyle/>
        <a:p>
          <a:endParaRPr lang="ru-RU"/>
        </a:p>
      </dgm:t>
    </dgm:pt>
    <dgm:pt modelId="{493785F4-1392-4F2B-8B8E-453631E7BD7C}" type="pres">
      <dgm:prSet presAssocID="{356EB57B-244D-4708-924D-AC902E86866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34177B-2890-4016-A83F-F92E22A19DB3}" type="pres">
      <dgm:prSet presAssocID="{E03F32ED-52A5-4981-9082-9B61CF6FEB77}" presName="compNode" presStyleCnt="0"/>
      <dgm:spPr/>
    </dgm:pt>
    <dgm:pt modelId="{97ECEB74-CA39-4A61-AF05-8C62155B776B}" type="pres">
      <dgm:prSet presAssocID="{E03F32ED-52A5-4981-9082-9B61CF6FEB77}" presName="aNode" presStyleLbl="bgShp" presStyleIdx="0" presStyleCnt="3" custScaleY="86441" custLinFactNeighborX="2718" custLinFactNeighborY="5970"/>
      <dgm:spPr/>
      <dgm:t>
        <a:bodyPr/>
        <a:lstStyle/>
        <a:p>
          <a:endParaRPr lang="ru-RU"/>
        </a:p>
      </dgm:t>
    </dgm:pt>
    <dgm:pt modelId="{EF806596-43AB-4EF2-A17F-93FF6E864237}" type="pres">
      <dgm:prSet presAssocID="{E03F32ED-52A5-4981-9082-9B61CF6FEB77}" presName="textNode" presStyleLbl="bgShp" presStyleIdx="0" presStyleCnt="3"/>
      <dgm:spPr/>
      <dgm:t>
        <a:bodyPr/>
        <a:lstStyle/>
        <a:p>
          <a:endParaRPr lang="ru-RU"/>
        </a:p>
      </dgm:t>
    </dgm:pt>
    <dgm:pt modelId="{8A770263-42BA-4CC0-8905-2767E3F092AF}" type="pres">
      <dgm:prSet presAssocID="{E03F32ED-52A5-4981-9082-9B61CF6FEB77}" presName="compChildNode" presStyleCnt="0"/>
      <dgm:spPr/>
    </dgm:pt>
    <dgm:pt modelId="{810E4126-4773-4FC7-8BB6-E22BBF6E104F}" type="pres">
      <dgm:prSet presAssocID="{E03F32ED-52A5-4981-9082-9B61CF6FEB77}" presName="theInnerList" presStyleCnt="0"/>
      <dgm:spPr/>
    </dgm:pt>
    <dgm:pt modelId="{D52B3C52-0E70-43BE-9692-9DE721336FD9}" type="pres">
      <dgm:prSet presAssocID="{BD649A14-2CBD-4194-9F7F-2242722EF86C}" presName="childNode" presStyleLbl="node1" presStyleIdx="0" presStyleCnt="11" custLinFactNeighborX="1236" custLinFactNeighborY="-114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E5F03E-80BC-4F61-957B-7F731CDFE921}" type="pres">
      <dgm:prSet presAssocID="{BD649A14-2CBD-4194-9F7F-2242722EF86C}" presName="aSpace2" presStyleCnt="0"/>
      <dgm:spPr/>
    </dgm:pt>
    <dgm:pt modelId="{B95704DC-5785-4876-B579-4BDAE0CCBC76}" type="pres">
      <dgm:prSet presAssocID="{D3D5F553-D0D3-4221-9D0F-1B801D706FDA}" presName="childNode" presStyleLbl="node1" presStyleIdx="1" presStyleCnt="11" custScaleX="109239" custScaleY="1435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95C764-9C7C-4EA2-9E51-CC9CAEA23EED}" type="pres">
      <dgm:prSet presAssocID="{D3D5F553-D0D3-4221-9D0F-1B801D706FDA}" presName="aSpace2" presStyleCnt="0"/>
      <dgm:spPr/>
    </dgm:pt>
    <dgm:pt modelId="{90101B63-11E4-45E7-8E52-7E0645BC20E6}" type="pres">
      <dgm:prSet presAssocID="{F5FCE9D4-B385-470D-A508-69156E70A80B}" presName="child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AAF565-895C-4D4D-B5F0-71687EBAF1A0}" type="pres">
      <dgm:prSet presAssocID="{E03F32ED-52A5-4981-9082-9B61CF6FEB77}" presName="aSpace" presStyleCnt="0"/>
      <dgm:spPr/>
    </dgm:pt>
    <dgm:pt modelId="{0BFD7724-B074-43E1-8882-EA7B4421B7D0}" type="pres">
      <dgm:prSet presAssocID="{A2D24CC3-91D6-4335-9081-CC24068FB24F}" presName="compNode" presStyleCnt="0"/>
      <dgm:spPr/>
    </dgm:pt>
    <dgm:pt modelId="{DB67ADDD-20E1-43B4-9333-2C6807F55C9A}" type="pres">
      <dgm:prSet presAssocID="{A2D24CC3-91D6-4335-9081-CC24068FB24F}" presName="aNode" presStyleLbl="bgShp" presStyleIdx="1" presStyleCnt="3" custScaleY="86262" custLinFactNeighborX="2737" custLinFactNeighborY="9299"/>
      <dgm:spPr/>
      <dgm:t>
        <a:bodyPr/>
        <a:lstStyle/>
        <a:p>
          <a:endParaRPr lang="ru-RU"/>
        </a:p>
      </dgm:t>
    </dgm:pt>
    <dgm:pt modelId="{27BA0E84-65BD-44AB-8EAB-CD2BE156A4D9}" type="pres">
      <dgm:prSet presAssocID="{A2D24CC3-91D6-4335-9081-CC24068FB24F}" presName="textNode" presStyleLbl="bgShp" presStyleIdx="1" presStyleCnt="3"/>
      <dgm:spPr/>
      <dgm:t>
        <a:bodyPr/>
        <a:lstStyle/>
        <a:p>
          <a:endParaRPr lang="ru-RU"/>
        </a:p>
      </dgm:t>
    </dgm:pt>
    <dgm:pt modelId="{377D0D22-7177-4CD5-B0DD-236A597DC9C5}" type="pres">
      <dgm:prSet presAssocID="{A2D24CC3-91D6-4335-9081-CC24068FB24F}" presName="compChildNode" presStyleCnt="0"/>
      <dgm:spPr/>
    </dgm:pt>
    <dgm:pt modelId="{A46B8E4F-B890-4231-A1DE-D5D629A68506}" type="pres">
      <dgm:prSet presAssocID="{A2D24CC3-91D6-4335-9081-CC24068FB24F}" presName="theInnerList" presStyleCnt="0"/>
      <dgm:spPr/>
    </dgm:pt>
    <dgm:pt modelId="{B6A4DF7D-BC81-4107-AF3C-150542993107}" type="pres">
      <dgm:prSet presAssocID="{7EA57BAD-D6A8-49EF-B312-8DC7EC7FDA59}" presName="childNode" presStyleLbl="node1" presStyleIdx="3" presStyleCnt="11" custScaleY="48935" custLinFactY="4609" custLinFactNeighborX="126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47C51-21AF-41D5-BE25-9543A3768DAC}" type="pres">
      <dgm:prSet presAssocID="{7EA57BAD-D6A8-49EF-B312-8DC7EC7FDA59}" presName="aSpace2" presStyleCnt="0"/>
      <dgm:spPr/>
    </dgm:pt>
    <dgm:pt modelId="{5753225E-FAAB-4A53-9418-0C4B57FCF6CD}" type="pres">
      <dgm:prSet presAssocID="{7AA20393-B7A1-4B6E-9556-6E5370C82041}" presName="childNode" presStyleLbl="node1" presStyleIdx="4" presStyleCnt="11" custScaleY="50578" custLinFactNeighborX="1260" custLinFactNeighborY="623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EABD3F-9F98-4CE5-97C1-26B6309B2A47}" type="pres">
      <dgm:prSet presAssocID="{7AA20393-B7A1-4B6E-9556-6E5370C82041}" presName="aSpace2" presStyleCnt="0"/>
      <dgm:spPr/>
    </dgm:pt>
    <dgm:pt modelId="{E6F7AA72-39D1-4D4C-8337-6F00A972985C}" type="pres">
      <dgm:prSet presAssocID="{AA0DE89B-030F-4F23-9A13-B48626A943DC}" presName="childNode" presStyleLbl="node1" presStyleIdx="5" presStyleCnt="11" custScaleY="46350" custLinFactNeighborX="1260" custLinFactNeighborY="-66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5F73B7-5A1F-4351-A6E1-585E7C823F35}" type="pres">
      <dgm:prSet presAssocID="{A2D24CC3-91D6-4335-9081-CC24068FB24F}" presName="aSpace" presStyleCnt="0"/>
      <dgm:spPr/>
    </dgm:pt>
    <dgm:pt modelId="{BC8CE6E8-F3A7-4822-89A5-1307340A1D06}" type="pres">
      <dgm:prSet presAssocID="{2345ED67-A1D4-4B6A-A885-97A70CFBF97B}" presName="compNode" presStyleCnt="0"/>
      <dgm:spPr/>
    </dgm:pt>
    <dgm:pt modelId="{C7FC4E7A-86CE-45F9-AA61-92BB000863D6}" type="pres">
      <dgm:prSet presAssocID="{2345ED67-A1D4-4B6A-A885-97A70CFBF97B}" presName="aNode" presStyleLbl="bgShp" presStyleIdx="2" presStyleCnt="3" custScaleY="83116" custLinFactNeighborX="-1" custLinFactNeighborY="5134"/>
      <dgm:spPr/>
      <dgm:t>
        <a:bodyPr/>
        <a:lstStyle/>
        <a:p>
          <a:endParaRPr lang="ru-RU"/>
        </a:p>
      </dgm:t>
    </dgm:pt>
    <dgm:pt modelId="{C6891E85-9C40-4790-867B-D6D93C2531C5}" type="pres">
      <dgm:prSet presAssocID="{2345ED67-A1D4-4B6A-A885-97A70CFBF97B}" presName="textNode" presStyleLbl="bgShp" presStyleIdx="2" presStyleCnt="3"/>
      <dgm:spPr/>
      <dgm:t>
        <a:bodyPr/>
        <a:lstStyle/>
        <a:p>
          <a:endParaRPr lang="ru-RU"/>
        </a:p>
      </dgm:t>
    </dgm:pt>
    <dgm:pt modelId="{FA538D33-C0EC-4FC8-883D-BE487C69B51F}" type="pres">
      <dgm:prSet presAssocID="{2345ED67-A1D4-4B6A-A885-97A70CFBF97B}" presName="compChildNode" presStyleCnt="0"/>
      <dgm:spPr/>
    </dgm:pt>
    <dgm:pt modelId="{44B31761-B231-4A8C-84CA-5B2B6DADEDF5}" type="pres">
      <dgm:prSet presAssocID="{2345ED67-A1D4-4B6A-A885-97A70CFBF97B}" presName="theInnerList" presStyleCnt="0"/>
      <dgm:spPr/>
    </dgm:pt>
    <dgm:pt modelId="{634CEAD1-DF91-4A59-AF0F-4C7F69B74BB5}" type="pres">
      <dgm:prSet presAssocID="{7A931999-55AE-4DFF-98A9-FDA0C530EE8C}" presName="child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AED38E-E8C9-408A-94F6-CB60C881FA2B}" type="pres">
      <dgm:prSet presAssocID="{7A931999-55AE-4DFF-98A9-FDA0C530EE8C}" presName="aSpace2" presStyleCnt="0"/>
      <dgm:spPr/>
    </dgm:pt>
    <dgm:pt modelId="{86A935FF-2DFD-47B0-A0DB-B6C0254631A6}" type="pres">
      <dgm:prSet presAssocID="{5A1269BA-C07C-4ADE-A0DA-9F66CE193602}" presName="childNode" presStyleLbl="node1" presStyleIdx="7" presStyleCnt="11" custLinFactNeighborX="1283" custLinFactNeighborY="402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9D3EA1-E74D-4124-B544-957299FB848C}" type="pres">
      <dgm:prSet presAssocID="{5A1269BA-C07C-4ADE-A0DA-9F66CE193602}" presName="aSpace2" presStyleCnt="0"/>
      <dgm:spPr/>
    </dgm:pt>
    <dgm:pt modelId="{D4DC82D4-C811-48FE-B493-34ADC456A7BC}" type="pres">
      <dgm:prSet presAssocID="{D4494895-6940-498A-A417-621DC56FE9A0}" presName="childNode" presStyleLbl="node1" presStyleIdx="8" presStyleCnt="11" custLinFactNeighborX="1283" custLinFactNeighborY="521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4D577A-A78B-43A9-ABFF-1BE1F6DC37E4}" type="pres">
      <dgm:prSet presAssocID="{D4494895-6940-498A-A417-621DC56FE9A0}" presName="aSpace2" presStyleCnt="0"/>
      <dgm:spPr/>
    </dgm:pt>
    <dgm:pt modelId="{12E293ED-B365-4FBD-8E51-84200C36B19B}" type="pres">
      <dgm:prSet presAssocID="{547E1A45-7D0D-420F-BBCC-BD3EFA51B7B4}" presName="childNode" presStyleLbl="node1" presStyleIdx="9" presStyleCnt="11" custLinFactNeighborX="1283" custLinFactNeighborY="639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D3116-D3DC-44A1-A1D1-8C879DF47823}" type="pres">
      <dgm:prSet presAssocID="{547E1A45-7D0D-420F-BBCC-BD3EFA51B7B4}" presName="aSpace2" presStyleCnt="0"/>
      <dgm:spPr/>
    </dgm:pt>
    <dgm:pt modelId="{85EA6B35-B679-4E40-893E-FE8FA6D28747}" type="pres">
      <dgm:prSet presAssocID="{AA30AD1D-6C73-4DCA-B4C0-899C62BC650F}" presName="childNode" presStyleLbl="node1" presStyleIdx="10" presStyleCnt="11" custScaleX="1181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330102-A47D-45F1-9CE3-3F513C70F025}" type="presOf" srcId="{7A931999-55AE-4DFF-98A9-FDA0C530EE8C}" destId="{634CEAD1-DF91-4A59-AF0F-4C7F69B74BB5}" srcOrd="0" destOrd="0" presId="urn:microsoft.com/office/officeart/2005/8/layout/lProcess2"/>
    <dgm:cxn modelId="{D9C85384-DB1C-436C-9F89-345950EF9B01}" type="presOf" srcId="{7EA57BAD-D6A8-49EF-B312-8DC7EC7FDA59}" destId="{B6A4DF7D-BC81-4107-AF3C-150542993107}" srcOrd="0" destOrd="0" presId="urn:microsoft.com/office/officeart/2005/8/layout/lProcess2"/>
    <dgm:cxn modelId="{E6819D83-94EE-4B25-B1D0-063A565A0D5E}" srcId="{E03F32ED-52A5-4981-9082-9B61CF6FEB77}" destId="{D3D5F553-D0D3-4221-9D0F-1B801D706FDA}" srcOrd="1" destOrd="0" parTransId="{CABB5CEE-4E3F-4B41-9AE9-C227024910FF}" sibTransId="{943E494C-75D7-4D22-ACA5-68A009E85159}"/>
    <dgm:cxn modelId="{B2F288FB-52C6-4891-9744-BF0E3588804A}" srcId="{356EB57B-244D-4708-924D-AC902E868667}" destId="{E03F32ED-52A5-4981-9082-9B61CF6FEB77}" srcOrd="0" destOrd="0" parTransId="{8B637A0C-B97D-40CC-B8BC-F7748A121B3B}" sibTransId="{CC31B301-5792-4CBD-8ACF-E069772698ED}"/>
    <dgm:cxn modelId="{E64B96FA-2F17-4C19-A83B-4ABF0EE6FBC3}" srcId="{356EB57B-244D-4708-924D-AC902E868667}" destId="{2345ED67-A1D4-4B6A-A885-97A70CFBF97B}" srcOrd="2" destOrd="0" parTransId="{1CD28773-5535-4EAD-8052-2C9E93AA574A}" sibTransId="{15580947-A01C-43D3-AD39-B243733BF009}"/>
    <dgm:cxn modelId="{97E8AD13-0AB2-4908-BA76-F98EB4CFE024}" type="presOf" srcId="{547E1A45-7D0D-420F-BBCC-BD3EFA51B7B4}" destId="{12E293ED-B365-4FBD-8E51-84200C36B19B}" srcOrd="0" destOrd="0" presId="urn:microsoft.com/office/officeart/2005/8/layout/lProcess2"/>
    <dgm:cxn modelId="{5F68E542-E5B4-4C60-8D5F-405C1D633D12}" type="presOf" srcId="{E03F32ED-52A5-4981-9082-9B61CF6FEB77}" destId="{EF806596-43AB-4EF2-A17F-93FF6E864237}" srcOrd="1" destOrd="0" presId="urn:microsoft.com/office/officeart/2005/8/layout/lProcess2"/>
    <dgm:cxn modelId="{5C7A8F89-B396-444C-A840-18FF1599F873}" srcId="{E03F32ED-52A5-4981-9082-9B61CF6FEB77}" destId="{BD649A14-2CBD-4194-9F7F-2242722EF86C}" srcOrd="0" destOrd="0" parTransId="{1627015B-FD1F-4EA4-B38E-BBBF86FF451D}" sibTransId="{21F36C2E-112E-43EB-88DE-A46AD0F1AD4C}"/>
    <dgm:cxn modelId="{90BBF4D1-A853-417B-83AE-1959A2369148}" type="presOf" srcId="{F5FCE9D4-B385-470D-A508-69156E70A80B}" destId="{90101B63-11E4-45E7-8E52-7E0645BC20E6}" srcOrd="0" destOrd="0" presId="urn:microsoft.com/office/officeart/2005/8/layout/lProcess2"/>
    <dgm:cxn modelId="{49B79020-9DDB-448D-816F-E4A064CAC4EE}" type="presOf" srcId="{AA30AD1D-6C73-4DCA-B4C0-899C62BC650F}" destId="{85EA6B35-B679-4E40-893E-FE8FA6D28747}" srcOrd="0" destOrd="0" presId="urn:microsoft.com/office/officeart/2005/8/layout/lProcess2"/>
    <dgm:cxn modelId="{C9B92095-39B1-460F-BCC1-84B5079880F3}" srcId="{2345ED67-A1D4-4B6A-A885-97A70CFBF97B}" destId="{AA30AD1D-6C73-4DCA-B4C0-899C62BC650F}" srcOrd="4" destOrd="0" parTransId="{68297ED8-E558-48B7-9FC8-A0AB605A445F}" sibTransId="{0083F71D-320A-415E-B840-C2AD66786058}"/>
    <dgm:cxn modelId="{AC33F140-9A00-42D3-A072-1335D6470002}" type="presOf" srcId="{E03F32ED-52A5-4981-9082-9B61CF6FEB77}" destId="{97ECEB74-CA39-4A61-AF05-8C62155B776B}" srcOrd="0" destOrd="0" presId="urn:microsoft.com/office/officeart/2005/8/layout/lProcess2"/>
    <dgm:cxn modelId="{955B10F7-B5F3-43A8-A17A-FAB852A300F6}" type="presOf" srcId="{2345ED67-A1D4-4B6A-A885-97A70CFBF97B}" destId="{C6891E85-9C40-4790-867B-D6D93C2531C5}" srcOrd="1" destOrd="0" presId="urn:microsoft.com/office/officeart/2005/8/layout/lProcess2"/>
    <dgm:cxn modelId="{2BC8EDF6-B371-41B2-9550-74F5B1AC7AB3}" type="presOf" srcId="{AA0DE89B-030F-4F23-9A13-B48626A943DC}" destId="{E6F7AA72-39D1-4D4C-8337-6F00A972985C}" srcOrd="0" destOrd="0" presId="urn:microsoft.com/office/officeart/2005/8/layout/lProcess2"/>
    <dgm:cxn modelId="{BA4B8E77-52AF-4CCE-85BF-9910CC35EB51}" type="presOf" srcId="{5A1269BA-C07C-4ADE-A0DA-9F66CE193602}" destId="{86A935FF-2DFD-47B0-A0DB-B6C0254631A6}" srcOrd="0" destOrd="0" presId="urn:microsoft.com/office/officeart/2005/8/layout/lProcess2"/>
    <dgm:cxn modelId="{D6A828A1-F92E-43AA-B41C-47DFC49BAA8D}" srcId="{A2D24CC3-91D6-4335-9081-CC24068FB24F}" destId="{AA0DE89B-030F-4F23-9A13-B48626A943DC}" srcOrd="2" destOrd="0" parTransId="{FF4C839A-A0F9-47A1-88B5-93AAF916B579}" sibTransId="{E1E4A36A-ECCA-4624-B601-978DC6A649D0}"/>
    <dgm:cxn modelId="{73E88584-5E01-4CF6-8C78-3EA4339B473C}" srcId="{2345ED67-A1D4-4B6A-A885-97A70CFBF97B}" destId="{D4494895-6940-498A-A417-621DC56FE9A0}" srcOrd="2" destOrd="0" parTransId="{C2F491F2-5D8E-42B7-872C-E83F0C9E712C}" sibTransId="{82B9B96D-FE6C-4C85-8C2A-609501B24769}"/>
    <dgm:cxn modelId="{82321148-C528-408F-BCDD-B1877ACEE2DD}" srcId="{2345ED67-A1D4-4B6A-A885-97A70CFBF97B}" destId="{5A1269BA-C07C-4ADE-A0DA-9F66CE193602}" srcOrd="1" destOrd="0" parTransId="{CFD9FDE1-5991-46AE-AED8-AE060B78798A}" sibTransId="{9062DDBC-97A9-429F-8A63-21F94D49138D}"/>
    <dgm:cxn modelId="{A7D4BF27-A976-48D5-BBB7-2CC4953DD33A}" srcId="{2345ED67-A1D4-4B6A-A885-97A70CFBF97B}" destId="{7A931999-55AE-4DFF-98A9-FDA0C530EE8C}" srcOrd="0" destOrd="0" parTransId="{0B4CFFD0-98D5-4B71-8646-89676F321081}" sibTransId="{B8D295C2-FA01-45BE-8935-88295147473F}"/>
    <dgm:cxn modelId="{346B8B75-D14E-4BE6-8AFA-A882E1818885}" type="presOf" srcId="{7AA20393-B7A1-4B6E-9556-6E5370C82041}" destId="{5753225E-FAAB-4A53-9418-0C4B57FCF6CD}" srcOrd="0" destOrd="0" presId="urn:microsoft.com/office/officeart/2005/8/layout/lProcess2"/>
    <dgm:cxn modelId="{5E6A4830-F3E4-401F-8299-1A4F00A43A03}" type="presOf" srcId="{2345ED67-A1D4-4B6A-A885-97A70CFBF97B}" destId="{C7FC4E7A-86CE-45F9-AA61-92BB000863D6}" srcOrd="0" destOrd="0" presId="urn:microsoft.com/office/officeart/2005/8/layout/lProcess2"/>
    <dgm:cxn modelId="{7DCDFB84-D0BF-4DED-8796-66354B616E9D}" srcId="{2345ED67-A1D4-4B6A-A885-97A70CFBF97B}" destId="{547E1A45-7D0D-420F-BBCC-BD3EFA51B7B4}" srcOrd="3" destOrd="0" parTransId="{44D2A8D7-0ADE-4029-8C5D-2C382BE08A84}" sibTransId="{86A20BB7-88D7-4058-A8BF-2EB210720F6E}"/>
    <dgm:cxn modelId="{74C9898D-5238-405E-B359-2AA7BA1FBCD6}" type="presOf" srcId="{BD649A14-2CBD-4194-9F7F-2242722EF86C}" destId="{D52B3C52-0E70-43BE-9692-9DE721336FD9}" srcOrd="0" destOrd="0" presId="urn:microsoft.com/office/officeart/2005/8/layout/lProcess2"/>
    <dgm:cxn modelId="{FF1CF23A-0DC3-43A3-AFEA-FCD3CF33D8A9}" type="presOf" srcId="{A2D24CC3-91D6-4335-9081-CC24068FB24F}" destId="{DB67ADDD-20E1-43B4-9333-2C6807F55C9A}" srcOrd="0" destOrd="0" presId="urn:microsoft.com/office/officeart/2005/8/layout/lProcess2"/>
    <dgm:cxn modelId="{78EBB757-9A8A-4370-AF09-C147B5188EA7}" srcId="{A2D24CC3-91D6-4335-9081-CC24068FB24F}" destId="{7AA20393-B7A1-4B6E-9556-6E5370C82041}" srcOrd="1" destOrd="0" parTransId="{F215A26A-1314-47D2-8673-DEE60CAE15D2}" sibTransId="{2A06F53B-2367-4F6B-82FC-E9100A9D5734}"/>
    <dgm:cxn modelId="{C5E6AC65-93E9-4677-A1DF-2D930417F7E6}" srcId="{E03F32ED-52A5-4981-9082-9B61CF6FEB77}" destId="{F5FCE9D4-B385-470D-A508-69156E70A80B}" srcOrd="2" destOrd="0" parTransId="{DA19E7F9-FF59-49DA-9648-41FCFC5AFC4E}" sibTransId="{50C3759C-BC6E-4F74-B687-67701F4DAC92}"/>
    <dgm:cxn modelId="{8EECFA6D-911A-4621-A90E-45A0FBA0F276}" srcId="{356EB57B-244D-4708-924D-AC902E868667}" destId="{A2D24CC3-91D6-4335-9081-CC24068FB24F}" srcOrd="1" destOrd="0" parTransId="{440A52D3-5ED3-471B-8590-A8CFEC0CCA66}" sibTransId="{49A867F9-A3A7-4EEB-B3EA-6B75373BDA66}"/>
    <dgm:cxn modelId="{DCAEAC18-3142-4A0B-BB60-278089150CC7}" type="presOf" srcId="{A2D24CC3-91D6-4335-9081-CC24068FB24F}" destId="{27BA0E84-65BD-44AB-8EAB-CD2BE156A4D9}" srcOrd="1" destOrd="0" presId="urn:microsoft.com/office/officeart/2005/8/layout/lProcess2"/>
    <dgm:cxn modelId="{192071E2-A8CF-43CB-8000-3A60F4FA7A9E}" type="presOf" srcId="{356EB57B-244D-4708-924D-AC902E868667}" destId="{493785F4-1392-4F2B-8B8E-453631E7BD7C}" srcOrd="0" destOrd="0" presId="urn:microsoft.com/office/officeart/2005/8/layout/lProcess2"/>
    <dgm:cxn modelId="{BAAC05D3-A02E-4A4E-B640-2A0D6A90F851}" type="presOf" srcId="{D4494895-6940-498A-A417-621DC56FE9A0}" destId="{D4DC82D4-C811-48FE-B493-34ADC456A7BC}" srcOrd="0" destOrd="0" presId="urn:microsoft.com/office/officeart/2005/8/layout/lProcess2"/>
    <dgm:cxn modelId="{BB1173D7-483A-40BC-910F-8705518CCF21}" srcId="{A2D24CC3-91D6-4335-9081-CC24068FB24F}" destId="{7EA57BAD-D6A8-49EF-B312-8DC7EC7FDA59}" srcOrd="0" destOrd="0" parTransId="{EE16D872-B309-4E37-92BA-DD7B18C47D39}" sibTransId="{FCA2A221-B6DA-4C34-8768-33928A96778E}"/>
    <dgm:cxn modelId="{1AB6D8E9-D67D-4483-AC62-BAFD74F46232}" type="presOf" srcId="{D3D5F553-D0D3-4221-9D0F-1B801D706FDA}" destId="{B95704DC-5785-4876-B579-4BDAE0CCBC76}" srcOrd="0" destOrd="0" presId="urn:microsoft.com/office/officeart/2005/8/layout/lProcess2"/>
    <dgm:cxn modelId="{7BB82E72-B3C8-4386-B592-BDBB2EFC8DFC}" type="presParOf" srcId="{493785F4-1392-4F2B-8B8E-453631E7BD7C}" destId="{A434177B-2890-4016-A83F-F92E22A19DB3}" srcOrd="0" destOrd="0" presId="urn:microsoft.com/office/officeart/2005/8/layout/lProcess2"/>
    <dgm:cxn modelId="{D7A6DCCA-6143-4292-AA41-4EC89072F698}" type="presParOf" srcId="{A434177B-2890-4016-A83F-F92E22A19DB3}" destId="{97ECEB74-CA39-4A61-AF05-8C62155B776B}" srcOrd="0" destOrd="0" presId="urn:microsoft.com/office/officeart/2005/8/layout/lProcess2"/>
    <dgm:cxn modelId="{A6E55997-78EF-4A21-A89E-519D6B06CFEC}" type="presParOf" srcId="{A434177B-2890-4016-A83F-F92E22A19DB3}" destId="{EF806596-43AB-4EF2-A17F-93FF6E864237}" srcOrd="1" destOrd="0" presId="urn:microsoft.com/office/officeart/2005/8/layout/lProcess2"/>
    <dgm:cxn modelId="{18341063-BA7F-4959-B5A0-1B082496C520}" type="presParOf" srcId="{A434177B-2890-4016-A83F-F92E22A19DB3}" destId="{8A770263-42BA-4CC0-8905-2767E3F092AF}" srcOrd="2" destOrd="0" presId="urn:microsoft.com/office/officeart/2005/8/layout/lProcess2"/>
    <dgm:cxn modelId="{03493746-4411-4F69-9D6E-B1433D0FB850}" type="presParOf" srcId="{8A770263-42BA-4CC0-8905-2767E3F092AF}" destId="{810E4126-4773-4FC7-8BB6-E22BBF6E104F}" srcOrd="0" destOrd="0" presId="urn:microsoft.com/office/officeart/2005/8/layout/lProcess2"/>
    <dgm:cxn modelId="{25CD3772-A168-465A-A297-CA91752BE053}" type="presParOf" srcId="{810E4126-4773-4FC7-8BB6-E22BBF6E104F}" destId="{D52B3C52-0E70-43BE-9692-9DE721336FD9}" srcOrd="0" destOrd="0" presId="urn:microsoft.com/office/officeart/2005/8/layout/lProcess2"/>
    <dgm:cxn modelId="{616A8658-CB6F-4999-B80E-793AE8232106}" type="presParOf" srcId="{810E4126-4773-4FC7-8BB6-E22BBF6E104F}" destId="{19E5F03E-80BC-4F61-957B-7F731CDFE921}" srcOrd="1" destOrd="0" presId="urn:microsoft.com/office/officeart/2005/8/layout/lProcess2"/>
    <dgm:cxn modelId="{D9D9E44D-DD43-4789-BB35-DF171CCE94C1}" type="presParOf" srcId="{810E4126-4773-4FC7-8BB6-E22BBF6E104F}" destId="{B95704DC-5785-4876-B579-4BDAE0CCBC76}" srcOrd="2" destOrd="0" presId="urn:microsoft.com/office/officeart/2005/8/layout/lProcess2"/>
    <dgm:cxn modelId="{4D873CF2-A35A-4FBD-8C15-DFCDE810C7F0}" type="presParOf" srcId="{810E4126-4773-4FC7-8BB6-E22BBF6E104F}" destId="{2E95C764-9C7C-4EA2-9E51-CC9CAEA23EED}" srcOrd="3" destOrd="0" presId="urn:microsoft.com/office/officeart/2005/8/layout/lProcess2"/>
    <dgm:cxn modelId="{740CBEA6-2100-4080-A566-638695B0125F}" type="presParOf" srcId="{810E4126-4773-4FC7-8BB6-E22BBF6E104F}" destId="{90101B63-11E4-45E7-8E52-7E0645BC20E6}" srcOrd="4" destOrd="0" presId="urn:microsoft.com/office/officeart/2005/8/layout/lProcess2"/>
    <dgm:cxn modelId="{A2D3B0AD-8E26-444C-8BD1-3C59CC0A8C17}" type="presParOf" srcId="{493785F4-1392-4F2B-8B8E-453631E7BD7C}" destId="{BAAAF565-895C-4D4D-B5F0-71687EBAF1A0}" srcOrd="1" destOrd="0" presId="urn:microsoft.com/office/officeart/2005/8/layout/lProcess2"/>
    <dgm:cxn modelId="{798E2325-3863-4BAB-9B45-E41B6E79D44A}" type="presParOf" srcId="{493785F4-1392-4F2B-8B8E-453631E7BD7C}" destId="{0BFD7724-B074-43E1-8882-EA7B4421B7D0}" srcOrd="2" destOrd="0" presId="urn:microsoft.com/office/officeart/2005/8/layout/lProcess2"/>
    <dgm:cxn modelId="{902390EF-444B-45DF-815A-B4E5549C1997}" type="presParOf" srcId="{0BFD7724-B074-43E1-8882-EA7B4421B7D0}" destId="{DB67ADDD-20E1-43B4-9333-2C6807F55C9A}" srcOrd="0" destOrd="0" presId="urn:microsoft.com/office/officeart/2005/8/layout/lProcess2"/>
    <dgm:cxn modelId="{2A21190E-6E60-43E8-872C-4F03F5D24AA4}" type="presParOf" srcId="{0BFD7724-B074-43E1-8882-EA7B4421B7D0}" destId="{27BA0E84-65BD-44AB-8EAB-CD2BE156A4D9}" srcOrd="1" destOrd="0" presId="urn:microsoft.com/office/officeart/2005/8/layout/lProcess2"/>
    <dgm:cxn modelId="{E659D73F-F9BB-45E1-92D6-D5B0D3FC2CE7}" type="presParOf" srcId="{0BFD7724-B074-43E1-8882-EA7B4421B7D0}" destId="{377D0D22-7177-4CD5-B0DD-236A597DC9C5}" srcOrd="2" destOrd="0" presId="urn:microsoft.com/office/officeart/2005/8/layout/lProcess2"/>
    <dgm:cxn modelId="{3D950DEA-9799-4278-BA2E-3BE8513C417A}" type="presParOf" srcId="{377D0D22-7177-4CD5-B0DD-236A597DC9C5}" destId="{A46B8E4F-B890-4231-A1DE-D5D629A68506}" srcOrd="0" destOrd="0" presId="urn:microsoft.com/office/officeart/2005/8/layout/lProcess2"/>
    <dgm:cxn modelId="{852E7956-80E2-4881-8E21-7C21E96D9E56}" type="presParOf" srcId="{A46B8E4F-B890-4231-A1DE-D5D629A68506}" destId="{B6A4DF7D-BC81-4107-AF3C-150542993107}" srcOrd="0" destOrd="0" presId="urn:microsoft.com/office/officeart/2005/8/layout/lProcess2"/>
    <dgm:cxn modelId="{0A181F44-077B-4D54-B07A-F20AD60E9127}" type="presParOf" srcId="{A46B8E4F-B890-4231-A1DE-D5D629A68506}" destId="{2AB47C51-21AF-41D5-BE25-9543A3768DAC}" srcOrd="1" destOrd="0" presId="urn:microsoft.com/office/officeart/2005/8/layout/lProcess2"/>
    <dgm:cxn modelId="{D0E4771A-6F84-459E-875C-E28CC62FA7B9}" type="presParOf" srcId="{A46B8E4F-B890-4231-A1DE-D5D629A68506}" destId="{5753225E-FAAB-4A53-9418-0C4B57FCF6CD}" srcOrd="2" destOrd="0" presId="urn:microsoft.com/office/officeart/2005/8/layout/lProcess2"/>
    <dgm:cxn modelId="{EBA49BDF-625B-4433-8ED3-F065EE88EF38}" type="presParOf" srcId="{A46B8E4F-B890-4231-A1DE-D5D629A68506}" destId="{99EABD3F-9F98-4CE5-97C1-26B6309B2A47}" srcOrd="3" destOrd="0" presId="urn:microsoft.com/office/officeart/2005/8/layout/lProcess2"/>
    <dgm:cxn modelId="{F9D96D1A-F121-4724-B800-19EFD16FC301}" type="presParOf" srcId="{A46B8E4F-B890-4231-A1DE-D5D629A68506}" destId="{E6F7AA72-39D1-4D4C-8337-6F00A972985C}" srcOrd="4" destOrd="0" presId="urn:microsoft.com/office/officeart/2005/8/layout/lProcess2"/>
    <dgm:cxn modelId="{8067B1A4-0648-45C7-A477-6C4CF641263E}" type="presParOf" srcId="{493785F4-1392-4F2B-8B8E-453631E7BD7C}" destId="{4F5F73B7-5A1F-4351-A6E1-585E7C823F35}" srcOrd="3" destOrd="0" presId="urn:microsoft.com/office/officeart/2005/8/layout/lProcess2"/>
    <dgm:cxn modelId="{77952FF6-FE2E-4527-B166-9557D7CC541E}" type="presParOf" srcId="{493785F4-1392-4F2B-8B8E-453631E7BD7C}" destId="{BC8CE6E8-F3A7-4822-89A5-1307340A1D06}" srcOrd="4" destOrd="0" presId="urn:microsoft.com/office/officeart/2005/8/layout/lProcess2"/>
    <dgm:cxn modelId="{626B6FEE-4AF1-449A-BF18-5117B48FD6B9}" type="presParOf" srcId="{BC8CE6E8-F3A7-4822-89A5-1307340A1D06}" destId="{C7FC4E7A-86CE-45F9-AA61-92BB000863D6}" srcOrd="0" destOrd="0" presId="urn:microsoft.com/office/officeart/2005/8/layout/lProcess2"/>
    <dgm:cxn modelId="{7AAEAB3D-6761-4A5B-AE06-7BA0347478DD}" type="presParOf" srcId="{BC8CE6E8-F3A7-4822-89A5-1307340A1D06}" destId="{C6891E85-9C40-4790-867B-D6D93C2531C5}" srcOrd="1" destOrd="0" presId="urn:microsoft.com/office/officeart/2005/8/layout/lProcess2"/>
    <dgm:cxn modelId="{BC207EF8-07BC-454E-BD83-7E1B76FEA9C6}" type="presParOf" srcId="{BC8CE6E8-F3A7-4822-89A5-1307340A1D06}" destId="{FA538D33-C0EC-4FC8-883D-BE487C69B51F}" srcOrd="2" destOrd="0" presId="urn:microsoft.com/office/officeart/2005/8/layout/lProcess2"/>
    <dgm:cxn modelId="{5A3FD00B-B196-4BA3-82DD-540A526D4059}" type="presParOf" srcId="{FA538D33-C0EC-4FC8-883D-BE487C69B51F}" destId="{44B31761-B231-4A8C-84CA-5B2B6DADEDF5}" srcOrd="0" destOrd="0" presId="urn:microsoft.com/office/officeart/2005/8/layout/lProcess2"/>
    <dgm:cxn modelId="{595BF4F9-E802-4E87-91FB-3538623FBCB8}" type="presParOf" srcId="{44B31761-B231-4A8C-84CA-5B2B6DADEDF5}" destId="{634CEAD1-DF91-4A59-AF0F-4C7F69B74BB5}" srcOrd="0" destOrd="0" presId="urn:microsoft.com/office/officeart/2005/8/layout/lProcess2"/>
    <dgm:cxn modelId="{8448D3B1-6315-4E72-A0F8-5CC722272478}" type="presParOf" srcId="{44B31761-B231-4A8C-84CA-5B2B6DADEDF5}" destId="{3DAED38E-E8C9-408A-94F6-CB60C881FA2B}" srcOrd="1" destOrd="0" presId="urn:microsoft.com/office/officeart/2005/8/layout/lProcess2"/>
    <dgm:cxn modelId="{706AF0D3-6456-4E65-B39D-FF0D46EB3355}" type="presParOf" srcId="{44B31761-B231-4A8C-84CA-5B2B6DADEDF5}" destId="{86A935FF-2DFD-47B0-A0DB-B6C0254631A6}" srcOrd="2" destOrd="0" presId="urn:microsoft.com/office/officeart/2005/8/layout/lProcess2"/>
    <dgm:cxn modelId="{DEB72029-A27C-40A6-8A66-ECCDADD254CD}" type="presParOf" srcId="{44B31761-B231-4A8C-84CA-5B2B6DADEDF5}" destId="{AE9D3EA1-E74D-4124-B544-957299FB848C}" srcOrd="3" destOrd="0" presId="urn:microsoft.com/office/officeart/2005/8/layout/lProcess2"/>
    <dgm:cxn modelId="{A4E92DF6-F03E-4481-B65C-56A66EDDE3DD}" type="presParOf" srcId="{44B31761-B231-4A8C-84CA-5B2B6DADEDF5}" destId="{D4DC82D4-C811-48FE-B493-34ADC456A7BC}" srcOrd="4" destOrd="0" presId="urn:microsoft.com/office/officeart/2005/8/layout/lProcess2"/>
    <dgm:cxn modelId="{63C61E22-A705-4B7F-85A5-C7C4262AAB96}" type="presParOf" srcId="{44B31761-B231-4A8C-84CA-5B2B6DADEDF5}" destId="{C84D577A-A78B-43A9-ABFF-1BE1F6DC37E4}" srcOrd="5" destOrd="0" presId="urn:microsoft.com/office/officeart/2005/8/layout/lProcess2"/>
    <dgm:cxn modelId="{7A2A0EF7-EB81-4C2E-9F69-47058885F6D5}" type="presParOf" srcId="{44B31761-B231-4A8C-84CA-5B2B6DADEDF5}" destId="{12E293ED-B365-4FBD-8E51-84200C36B19B}" srcOrd="6" destOrd="0" presId="urn:microsoft.com/office/officeart/2005/8/layout/lProcess2"/>
    <dgm:cxn modelId="{23388EAC-C60E-41C5-9226-EFC876C67FEA}" type="presParOf" srcId="{44B31761-B231-4A8C-84CA-5B2B6DADEDF5}" destId="{347D3116-D3DC-44A1-A1D1-8C879DF47823}" srcOrd="7" destOrd="0" presId="urn:microsoft.com/office/officeart/2005/8/layout/lProcess2"/>
    <dgm:cxn modelId="{7E765D5F-A31A-4D0D-A74A-1ABB49168874}" type="presParOf" srcId="{44B31761-B231-4A8C-84CA-5B2B6DADEDF5}" destId="{85EA6B35-B679-4E40-893E-FE8FA6D28747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1974F78-D76B-45F4-96C0-F493DA274C17}" type="doc">
      <dgm:prSet loTypeId="urn:microsoft.com/office/officeart/2005/8/layout/lProcess3" loCatId="process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F94FDCB6-3971-4FEF-95E3-72F2B79FB4F8}">
      <dgm:prSet phldrT="[Текст]" custT="1"/>
      <dgm:spPr/>
      <dgm:t>
        <a:bodyPr/>
        <a:lstStyle/>
        <a:p>
          <a:r>
            <a:rPr lang="uk-UA" sz="2400" b="1" i="1" dirty="0" smtClean="0">
              <a:solidFill>
                <a:srgbClr val="002060"/>
              </a:solidFill>
            </a:rPr>
            <a:t>Широке обговорення проблеми ключових </a:t>
          </a:r>
          <a:r>
            <a:rPr lang="uk-UA" sz="2400" b="1" i="1" dirty="0" err="1" smtClean="0">
              <a:solidFill>
                <a:srgbClr val="002060"/>
              </a:solidFill>
            </a:rPr>
            <a:t>компетентностей</a:t>
          </a:r>
          <a:r>
            <a:rPr lang="uk-UA" sz="2400" b="1" i="1" dirty="0" smtClean="0">
              <a:solidFill>
                <a:srgbClr val="002060"/>
              </a:solidFill>
            </a:rPr>
            <a:t> на всіх рівнях, включаючи педагогів, учнів, батьків, науковців, широку громадськість.</a:t>
          </a:r>
        </a:p>
      </dgm:t>
    </dgm:pt>
    <dgm:pt modelId="{FB295A33-500C-4F30-AF75-B25300EB880E}" type="parTrans" cxnId="{FD2A171D-99FF-47FB-955D-48EBAAE5276B}">
      <dgm:prSet/>
      <dgm:spPr/>
      <dgm:t>
        <a:bodyPr/>
        <a:lstStyle/>
        <a:p>
          <a:endParaRPr lang="ru-RU"/>
        </a:p>
      </dgm:t>
    </dgm:pt>
    <dgm:pt modelId="{A09B817C-AE44-4588-81AE-ED633D21D9C4}" type="sibTrans" cxnId="{FD2A171D-99FF-47FB-955D-48EBAAE5276B}">
      <dgm:prSet/>
      <dgm:spPr/>
      <dgm:t>
        <a:bodyPr/>
        <a:lstStyle/>
        <a:p>
          <a:endParaRPr lang="ru-RU"/>
        </a:p>
      </dgm:t>
    </dgm:pt>
    <dgm:pt modelId="{27223F59-D3F0-4F72-AB13-2D9652A8004F}">
      <dgm:prSet phldrT="[Текст]" custT="1"/>
      <dgm:spPr/>
      <dgm:t>
        <a:bodyPr/>
        <a:lstStyle/>
        <a:p>
          <a:r>
            <a:rPr lang="uk-UA" sz="2400" b="1" i="1" dirty="0" smtClean="0">
              <a:solidFill>
                <a:srgbClr val="002060"/>
              </a:solidFill>
            </a:rPr>
            <a:t>Планування організаційно-методичних заходів на близьку й далеку перспективи.</a:t>
          </a:r>
        </a:p>
      </dgm:t>
    </dgm:pt>
    <dgm:pt modelId="{74D39FD6-FFAB-4074-8284-01D0E19E8E13}" type="parTrans" cxnId="{1E8EC383-2C0F-473C-9BEC-A8F62C189EC1}">
      <dgm:prSet/>
      <dgm:spPr/>
      <dgm:t>
        <a:bodyPr/>
        <a:lstStyle/>
        <a:p>
          <a:endParaRPr lang="ru-RU"/>
        </a:p>
      </dgm:t>
    </dgm:pt>
    <dgm:pt modelId="{1B8E830B-BD6F-410F-8DFB-048751202DBC}" type="sibTrans" cxnId="{1E8EC383-2C0F-473C-9BEC-A8F62C189EC1}">
      <dgm:prSet/>
      <dgm:spPr/>
      <dgm:t>
        <a:bodyPr/>
        <a:lstStyle/>
        <a:p>
          <a:endParaRPr lang="ru-RU"/>
        </a:p>
      </dgm:t>
    </dgm:pt>
    <dgm:pt modelId="{1C3CAB95-52F9-4F14-BA44-81D39615BFD8}">
      <dgm:prSet phldrT="[Текст]" custT="1"/>
      <dgm:spPr/>
      <dgm:t>
        <a:bodyPr/>
        <a:lstStyle/>
        <a:p>
          <a:r>
            <a:rPr lang="uk-UA" sz="2400" b="1" i="1" dirty="0" smtClean="0">
              <a:solidFill>
                <a:srgbClr val="002060"/>
              </a:solidFill>
            </a:rPr>
            <a:t>Упровадження ключових </a:t>
          </a:r>
          <a:r>
            <a:rPr lang="uk-UA" sz="2400" b="1" i="1" dirty="0" err="1" smtClean="0">
              <a:solidFill>
                <a:srgbClr val="002060"/>
              </a:solidFill>
            </a:rPr>
            <a:t>компетентностей</a:t>
          </a:r>
          <a:r>
            <a:rPr lang="uk-UA" sz="2400" b="1" i="1" dirty="0" smtClean="0">
              <a:solidFill>
                <a:srgbClr val="002060"/>
              </a:solidFill>
            </a:rPr>
            <a:t> у зміст освіти, здійснення відповідного моніторингу якості освіти.</a:t>
          </a:r>
          <a:endParaRPr lang="ru-RU" sz="2400" b="1" i="1" dirty="0">
            <a:solidFill>
              <a:srgbClr val="002060"/>
            </a:solidFill>
          </a:endParaRPr>
        </a:p>
      </dgm:t>
    </dgm:pt>
    <dgm:pt modelId="{59D176D2-5E87-4255-81BA-BCD094CFFC63}" type="parTrans" cxnId="{ECD17008-5CFB-494D-BA1D-5F9FAE3D27B8}">
      <dgm:prSet/>
      <dgm:spPr/>
      <dgm:t>
        <a:bodyPr/>
        <a:lstStyle/>
        <a:p>
          <a:endParaRPr lang="ru-RU"/>
        </a:p>
      </dgm:t>
    </dgm:pt>
    <dgm:pt modelId="{ED55E2C7-1913-406F-9A7B-1F83E1219B8A}" type="sibTrans" cxnId="{ECD17008-5CFB-494D-BA1D-5F9FAE3D27B8}">
      <dgm:prSet/>
      <dgm:spPr/>
      <dgm:t>
        <a:bodyPr/>
        <a:lstStyle/>
        <a:p>
          <a:endParaRPr lang="ru-RU"/>
        </a:p>
      </dgm:t>
    </dgm:pt>
    <dgm:pt modelId="{8F7C038C-BEB6-497A-96C4-EBCD109743CD}" type="pres">
      <dgm:prSet presAssocID="{51974F78-D76B-45F4-96C0-F493DA274C1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D61FFE9-2CCF-4B50-87E8-A17703CFED1A}" type="pres">
      <dgm:prSet presAssocID="{F94FDCB6-3971-4FEF-95E3-72F2B79FB4F8}" presName="horFlow" presStyleCnt="0"/>
      <dgm:spPr/>
      <dgm:t>
        <a:bodyPr/>
        <a:lstStyle/>
        <a:p>
          <a:endParaRPr lang="ru-RU"/>
        </a:p>
      </dgm:t>
    </dgm:pt>
    <dgm:pt modelId="{55B376D0-1D63-44DD-BC9B-7B27710E9A40}" type="pres">
      <dgm:prSet presAssocID="{F94FDCB6-3971-4FEF-95E3-72F2B79FB4F8}" presName="bigChev" presStyleLbl="node1" presStyleIdx="0" presStyleCnt="3" custScaleX="302511" custScaleY="122545"/>
      <dgm:spPr/>
      <dgm:t>
        <a:bodyPr/>
        <a:lstStyle/>
        <a:p>
          <a:endParaRPr lang="ru-RU"/>
        </a:p>
      </dgm:t>
    </dgm:pt>
    <dgm:pt modelId="{9B487854-37CD-41A3-B443-596DF15D25A3}" type="pres">
      <dgm:prSet presAssocID="{F94FDCB6-3971-4FEF-95E3-72F2B79FB4F8}" presName="vSp" presStyleCnt="0"/>
      <dgm:spPr/>
      <dgm:t>
        <a:bodyPr/>
        <a:lstStyle/>
        <a:p>
          <a:endParaRPr lang="ru-RU"/>
        </a:p>
      </dgm:t>
    </dgm:pt>
    <dgm:pt modelId="{33507671-33F7-4739-81DA-7CACCF8B9272}" type="pres">
      <dgm:prSet presAssocID="{27223F59-D3F0-4F72-AB13-2D9652A8004F}" presName="horFlow" presStyleCnt="0"/>
      <dgm:spPr/>
      <dgm:t>
        <a:bodyPr/>
        <a:lstStyle/>
        <a:p>
          <a:endParaRPr lang="ru-RU"/>
        </a:p>
      </dgm:t>
    </dgm:pt>
    <dgm:pt modelId="{3347D43F-A6AC-4C61-9E59-DA416AE1FFB5}" type="pres">
      <dgm:prSet presAssocID="{27223F59-D3F0-4F72-AB13-2D9652A8004F}" presName="bigChev" presStyleLbl="node1" presStyleIdx="1" presStyleCnt="3" custScaleX="302511"/>
      <dgm:spPr/>
      <dgm:t>
        <a:bodyPr/>
        <a:lstStyle/>
        <a:p>
          <a:endParaRPr lang="ru-RU"/>
        </a:p>
      </dgm:t>
    </dgm:pt>
    <dgm:pt modelId="{2E63C491-7248-41F7-9B75-E5D6B07B632A}" type="pres">
      <dgm:prSet presAssocID="{27223F59-D3F0-4F72-AB13-2D9652A8004F}" presName="vSp" presStyleCnt="0"/>
      <dgm:spPr/>
      <dgm:t>
        <a:bodyPr/>
        <a:lstStyle/>
        <a:p>
          <a:endParaRPr lang="ru-RU"/>
        </a:p>
      </dgm:t>
    </dgm:pt>
    <dgm:pt modelId="{5478E7B4-7931-4EBA-8535-777B62882C41}" type="pres">
      <dgm:prSet presAssocID="{1C3CAB95-52F9-4F14-BA44-81D39615BFD8}" presName="horFlow" presStyleCnt="0"/>
      <dgm:spPr/>
      <dgm:t>
        <a:bodyPr/>
        <a:lstStyle/>
        <a:p>
          <a:endParaRPr lang="ru-RU"/>
        </a:p>
      </dgm:t>
    </dgm:pt>
    <dgm:pt modelId="{5AFEF51A-E3A0-4657-80A0-7F84C685AB95}" type="pres">
      <dgm:prSet presAssocID="{1C3CAB95-52F9-4F14-BA44-81D39615BFD8}" presName="bigChev" presStyleLbl="node1" presStyleIdx="2" presStyleCnt="3" custScaleX="301751"/>
      <dgm:spPr/>
      <dgm:t>
        <a:bodyPr/>
        <a:lstStyle/>
        <a:p>
          <a:endParaRPr lang="ru-RU"/>
        </a:p>
      </dgm:t>
    </dgm:pt>
  </dgm:ptLst>
  <dgm:cxnLst>
    <dgm:cxn modelId="{12218902-6B4F-43DF-BAC4-BAD8588B7ADB}" type="presOf" srcId="{51974F78-D76B-45F4-96C0-F493DA274C17}" destId="{8F7C038C-BEB6-497A-96C4-EBCD109743CD}" srcOrd="0" destOrd="0" presId="urn:microsoft.com/office/officeart/2005/8/layout/lProcess3"/>
    <dgm:cxn modelId="{9B3A38C0-3BB4-4B54-820F-BAB0E25041DB}" type="presOf" srcId="{1C3CAB95-52F9-4F14-BA44-81D39615BFD8}" destId="{5AFEF51A-E3A0-4657-80A0-7F84C685AB95}" srcOrd="0" destOrd="0" presId="urn:microsoft.com/office/officeart/2005/8/layout/lProcess3"/>
    <dgm:cxn modelId="{AABC6468-C3D5-4E5C-B04B-82702CAF6646}" type="presOf" srcId="{27223F59-D3F0-4F72-AB13-2D9652A8004F}" destId="{3347D43F-A6AC-4C61-9E59-DA416AE1FFB5}" srcOrd="0" destOrd="0" presId="urn:microsoft.com/office/officeart/2005/8/layout/lProcess3"/>
    <dgm:cxn modelId="{FD2A171D-99FF-47FB-955D-48EBAAE5276B}" srcId="{51974F78-D76B-45F4-96C0-F493DA274C17}" destId="{F94FDCB6-3971-4FEF-95E3-72F2B79FB4F8}" srcOrd="0" destOrd="0" parTransId="{FB295A33-500C-4F30-AF75-B25300EB880E}" sibTransId="{A09B817C-AE44-4588-81AE-ED633D21D9C4}"/>
    <dgm:cxn modelId="{ECD17008-5CFB-494D-BA1D-5F9FAE3D27B8}" srcId="{51974F78-D76B-45F4-96C0-F493DA274C17}" destId="{1C3CAB95-52F9-4F14-BA44-81D39615BFD8}" srcOrd="2" destOrd="0" parTransId="{59D176D2-5E87-4255-81BA-BCD094CFFC63}" sibTransId="{ED55E2C7-1913-406F-9A7B-1F83E1219B8A}"/>
    <dgm:cxn modelId="{1C8F126C-E7B8-4D6B-9717-85EF782462FF}" type="presOf" srcId="{F94FDCB6-3971-4FEF-95E3-72F2B79FB4F8}" destId="{55B376D0-1D63-44DD-BC9B-7B27710E9A40}" srcOrd="0" destOrd="0" presId="urn:microsoft.com/office/officeart/2005/8/layout/lProcess3"/>
    <dgm:cxn modelId="{1E8EC383-2C0F-473C-9BEC-A8F62C189EC1}" srcId="{51974F78-D76B-45F4-96C0-F493DA274C17}" destId="{27223F59-D3F0-4F72-AB13-2D9652A8004F}" srcOrd="1" destOrd="0" parTransId="{74D39FD6-FFAB-4074-8284-01D0E19E8E13}" sibTransId="{1B8E830B-BD6F-410F-8DFB-048751202DBC}"/>
    <dgm:cxn modelId="{864A38CB-E55A-419A-9C67-870DD6E16293}" type="presParOf" srcId="{8F7C038C-BEB6-497A-96C4-EBCD109743CD}" destId="{8D61FFE9-2CCF-4B50-87E8-A17703CFED1A}" srcOrd="0" destOrd="0" presId="urn:microsoft.com/office/officeart/2005/8/layout/lProcess3"/>
    <dgm:cxn modelId="{3BF3ACA1-79A4-456A-93AE-B739ADE6D55B}" type="presParOf" srcId="{8D61FFE9-2CCF-4B50-87E8-A17703CFED1A}" destId="{55B376D0-1D63-44DD-BC9B-7B27710E9A40}" srcOrd="0" destOrd="0" presId="urn:microsoft.com/office/officeart/2005/8/layout/lProcess3"/>
    <dgm:cxn modelId="{FFF2D01D-F1EB-4B96-B7CD-9CCBE55CA88B}" type="presParOf" srcId="{8F7C038C-BEB6-497A-96C4-EBCD109743CD}" destId="{9B487854-37CD-41A3-B443-596DF15D25A3}" srcOrd="1" destOrd="0" presId="urn:microsoft.com/office/officeart/2005/8/layout/lProcess3"/>
    <dgm:cxn modelId="{97D2C37C-BE24-4150-9DA9-9C24CD391057}" type="presParOf" srcId="{8F7C038C-BEB6-497A-96C4-EBCD109743CD}" destId="{33507671-33F7-4739-81DA-7CACCF8B9272}" srcOrd="2" destOrd="0" presId="urn:microsoft.com/office/officeart/2005/8/layout/lProcess3"/>
    <dgm:cxn modelId="{F426C5A5-7D1A-473A-A8DF-91B52F658832}" type="presParOf" srcId="{33507671-33F7-4739-81DA-7CACCF8B9272}" destId="{3347D43F-A6AC-4C61-9E59-DA416AE1FFB5}" srcOrd="0" destOrd="0" presId="urn:microsoft.com/office/officeart/2005/8/layout/lProcess3"/>
    <dgm:cxn modelId="{FA833A35-0AA4-4D00-9DCC-8EB6ABF29735}" type="presParOf" srcId="{8F7C038C-BEB6-497A-96C4-EBCD109743CD}" destId="{2E63C491-7248-41F7-9B75-E5D6B07B632A}" srcOrd="3" destOrd="0" presId="urn:microsoft.com/office/officeart/2005/8/layout/lProcess3"/>
    <dgm:cxn modelId="{0A349C3E-A771-4795-80BA-13A182CCEECC}" type="presParOf" srcId="{8F7C038C-BEB6-497A-96C4-EBCD109743CD}" destId="{5478E7B4-7931-4EBA-8535-777B62882C41}" srcOrd="4" destOrd="0" presId="urn:microsoft.com/office/officeart/2005/8/layout/lProcess3"/>
    <dgm:cxn modelId="{233EB800-394A-4938-AD24-3AEED69807BE}" type="presParOf" srcId="{5478E7B4-7931-4EBA-8535-777B62882C41}" destId="{5AFEF51A-E3A0-4657-80A0-7F84C685AB95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DC31FCD-CC83-45B9-9CD9-2D411AB92B08}" type="doc">
      <dgm:prSet loTypeId="urn:microsoft.com/office/officeart/2005/8/layout/vList2" loCatId="list" qsTypeId="urn:microsoft.com/office/officeart/2005/8/quickstyle/simple4" qsCatId="simple" csTypeId="urn:microsoft.com/office/officeart/2005/8/colors/accent3_1" csCatId="accent3"/>
      <dgm:spPr/>
      <dgm:t>
        <a:bodyPr/>
        <a:lstStyle/>
        <a:p>
          <a:endParaRPr lang="ru-RU"/>
        </a:p>
      </dgm:t>
    </dgm:pt>
    <dgm:pt modelId="{D99D044F-6921-4C6B-B306-6342C71817C7}">
      <dgm:prSet custT="1"/>
      <dgm:spPr/>
      <dgm:t>
        <a:bodyPr/>
        <a:lstStyle/>
        <a:p>
          <a:pPr rtl="0"/>
          <a:r>
            <a:rPr lang="uk-UA" sz="2400" b="1" i="1" dirty="0" smtClean="0"/>
            <a:t>Технологія організації навчального співробітництва</a:t>
          </a:r>
          <a:endParaRPr lang="ru-RU" sz="2400" b="1" dirty="0"/>
        </a:p>
      </dgm:t>
    </dgm:pt>
    <dgm:pt modelId="{7EBB0CF2-22EF-406C-8642-D8678E1D5107}" type="parTrans" cxnId="{52DBD2CD-83CA-416C-B5E6-8E931A8E0357}">
      <dgm:prSet/>
      <dgm:spPr/>
      <dgm:t>
        <a:bodyPr/>
        <a:lstStyle/>
        <a:p>
          <a:endParaRPr lang="ru-RU"/>
        </a:p>
      </dgm:t>
    </dgm:pt>
    <dgm:pt modelId="{6A9FF36E-D88D-409B-9BE6-A12AA0DBF95F}" type="sibTrans" cxnId="{52DBD2CD-83CA-416C-B5E6-8E931A8E0357}">
      <dgm:prSet/>
      <dgm:spPr/>
      <dgm:t>
        <a:bodyPr/>
        <a:lstStyle/>
        <a:p>
          <a:endParaRPr lang="ru-RU"/>
        </a:p>
      </dgm:t>
    </dgm:pt>
    <dgm:pt modelId="{5BC6037E-D107-401C-AA60-3212145183B5}">
      <dgm:prSet custT="1"/>
      <dgm:spPr/>
      <dgm:t>
        <a:bodyPr/>
        <a:lstStyle/>
        <a:p>
          <a:pPr rtl="0"/>
          <a:r>
            <a:rPr lang="uk-UA" sz="2400" b="1" i="1" dirty="0" smtClean="0"/>
            <a:t>Технологія формування </a:t>
          </a:r>
          <a:r>
            <a:rPr lang="uk-UA" sz="2400" b="1" i="1" dirty="0" err="1" smtClean="0"/>
            <a:t>загальнонавчальних</a:t>
          </a:r>
          <a:r>
            <a:rPr lang="uk-UA" sz="2400" b="1" i="1" dirty="0" smtClean="0"/>
            <a:t> умінь і навичок молодших школярів.</a:t>
          </a:r>
          <a:endParaRPr lang="ru-RU" sz="2400" b="1" i="1" dirty="0" smtClean="0"/>
        </a:p>
      </dgm:t>
    </dgm:pt>
    <dgm:pt modelId="{20DCC051-0D8D-4BE9-BA02-9D1789BB3826}" type="parTrans" cxnId="{F0D560B9-4EFC-47F1-9356-2D22BE0118FF}">
      <dgm:prSet/>
      <dgm:spPr/>
      <dgm:t>
        <a:bodyPr/>
        <a:lstStyle/>
        <a:p>
          <a:endParaRPr lang="ru-RU"/>
        </a:p>
      </dgm:t>
    </dgm:pt>
    <dgm:pt modelId="{9EF948A4-6325-4E8B-A759-3E3DEFF5D6E7}" type="sibTrans" cxnId="{F0D560B9-4EFC-47F1-9356-2D22BE0118FF}">
      <dgm:prSet/>
      <dgm:spPr/>
      <dgm:t>
        <a:bodyPr/>
        <a:lstStyle/>
        <a:p>
          <a:endParaRPr lang="ru-RU"/>
        </a:p>
      </dgm:t>
    </dgm:pt>
    <dgm:pt modelId="{69D984AB-7AFC-4475-AD4F-B8A5BAD2E9E0}">
      <dgm:prSet custT="1"/>
      <dgm:spPr/>
      <dgm:t>
        <a:bodyPr/>
        <a:lstStyle/>
        <a:p>
          <a:pPr rtl="0"/>
          <a:r>
            <a:rPr lang="uk-UA" sz="2400" b="1" i="1" dirty="0" smtClean="0"/>
            <a:t>Технологія диференційованого навчання</a:t>
          </a:r>
          <a:r>
            <a:rPr lang="uk-UA" sz="2000" b="1" i="1" dirty="0" smtClean="0"/>
            <a:t>.</a:t>
          </a:r>
          <a:endParaRPr lang="ru-RU" sz="2000" b="1" i="1" dirty="0" smtClean="0"/>
        </a:p>
      </dgm:t>
    </dgm:pt>
    <dgm:pt modelId="{0F73FC44-34C4-4165-B44F-B584FADDF99A}" type="parTrans" cxnId="{5A7F393A-CF32-4498-A9CA-1359CCBCACFA}">
      <dgm:prSet/>
      <dgm:spPr/>
      <dgm:t>
        <a:bodyPr/>
        <a:lstStyle/>
        <a:p>
          <a:endParaRPr lang="ru-RU"/>
        </a:p>
      </dgm:t>
    </dgm:pt>
    <dgm:pt modelId="{E27BC016-DFBF-49C2-9216-5C4611292927}" type="sibTrans" cxnId="{5A7F393A-CF32-4498-A9CA-1359CCBCACFA}">
      <dgm:prSet/>
      <dgm:spPr/>
      <dgm:t>
        <a:bodyPr/>
        <a:lstStyle/>
        <a:p>
          <a:endParaRPr lang="ru-RU"/>
        </a:p>
      </dgm:t>
    </dgm:pt>
    <dgm:pt modelId="{891D5B23-30FA-4B98-AECA-461EA4592E3B}">
      <dgm:prSet custT="1"/>
      <dgm:spPr/>
      <dgm:t>
        <a:bodyPr/>
        <a:lstStyle/>
        <a:p>
          <a:pPr rtl="0"/>
          <a:r>
            <a:rPr lang="uk-UA" sz="2400" b="1" i="1" dirty="0" smtClean="0"/>
            <a:t>Технологія організації навчальної проектної діяльності</a:t>
          </a:r>
          <a:r>
            <a:rPr lang="uk-UA" sz="500" i="1" dirty="0" smtClean="0"/>
            <a:t>.</a:t>
          </a:r>
          <a:endParaRPr lang="ru-RU" sz="500" dirty="0"/>
        </a:p>
      </dgm:t>
    </dgm:pt>
    <dgm:pt modelId="{979FE348-030A-4FC8-BF72-7573FD10082C}" type="parTrans" cxnId="{774AD0C9-5B3C-4EE8-B072-F781B61C69E0}">
      <dgm:prSet/>
      <dgm:spPr/>
      <dgm:t>
        <a:bodyPr/>
        <a:lstStyle/>
        <a:p>
          <a:endParaRPr lang="ru-RU"/>
        </a:p>
      </dgm:t>
    </dgm:pt>
    <dgm:pt modelId="{BA5E475A-6E40-433D-8D6F-87D2DE2C55F6}" type="sibTrans" cxnId="{774AD0C9-5B3C-4EE8-B072-F781B61C69E0}">
      <dgm:prSet/>
      <dgm:spPr/>
      <dgm:t>
        <a:bodyPr/>
        <a:lstStyle/>
        <a:p>
          <a:endParaRPr lang="ru-RU"/>
        </a:p>
      </dgm:t>
    </dgm:pt>
    <dgm:pt modelId="{7F85A93A-6AB2-438D-B398-B17F4BDE301E}">
      <dgm:prSet custT="1"/>
      <dgm:spPr/>
      <dgm:t>
        <a:bodyPr/>
        <a:lstStyle/>
        <a:p>
          <a:pPr rtl="0"/>
          <a:r>
            <a:rPr lang="uk-UA" sz="2400" b="1" i="1" dirty="0" smtClean="0"/>
            <a:t>Ігрова навчальна технологія.</a:t>
          </a:r>
          <a:endParaRPr lang="ru-RU" sz="2400" b="1" i="1" dirty="0" smtClean="0"/>
        </a:p>
      </dgm:t>
    </dgm:pt>
    <dgm:pt modelId="{3CF22E33-49C5-470F-A713-8DF65A3824B5}" type="parTrans" cxnId="{48707C25-E55D-4A1F-B4D7-EB950342973A}">
      <dgm:prSet/>
      <dgm:spPr/>
      <dgm:t>
        <a:bodyPr/>
        <a:lstStyle/>
        <a:p>
          <a:endParaRPr lang="ru-RU"/>
        </a:p>
      </dgm:t>
    </dgm:pt>
    <dgm:pt modelId="{D7F286C1-EA32-4C1B-8943-DAD68141A11F}" type="sibTrans" cxnId="{48707C25-E55D-4A1F-B4D7-EB950342973A}">
      <dgm:prSet/>
      <dgm:spPr/>
      <dgm:t>
        <a:bodyPr/>
        <a:lstStyle/>
        <a:p>
          <a:endParaRPr lang="ru-RU"/>
        </a:p>
      </dgm:t>
    </dgm:pt>
    <dgm:pt modelId="{0B7F970B-F1C9-4564-B5B8-66B80BA5AB49}">
      <dgm:prSet custT="1"/>
      <dgm:spPr/>
      <dgm:t>
        <a:bodyPr/>
        <a:lstStyle/>
        <a:p>
          <a:pPr rtl="0"/>
          <a:r>
            <a:rPr lang="uk-UA" sz="2400" b="1" i="1" dirty="0" smtClean="0"/>
            <a:t>Технологія досягнення обов’язкових навчальних результатів. </a:t>
          </a:r>
          <a:endParaRPr lang="ru-RU" sz="2400" b="1" i="1" dirty="0" smtClean="0"/>
        </a:p>
      </dgm:t>
    </dgm:pt>
    <dgm:pt modelId="{88E4DC98-3E23-48D3-8577-A58F3AECE022}" type="parTrans" cxnId="{676364AD-2189-448D-AD06-3467B8BF6E79}">
      <dgm:prSet/>
      <dgm:spPr/>
      <dgm:t>
        <a:bodyPr/>
        <a:lstStyle/>
        <a:p>
          <a:endParaRPr lang="ru-RU"/>
        </a:p>
      </dgm:t>
    </dgm:pt>
    <dgm:pt modelId="{E8E6AB3A-42F4-4982-981F-DEB4B521BD98}" type="sibTrans" cxnId="{676364AD-2189-448D-AD06-3467B8BF6E79}">
      <dgm:prSet/>
      <dgm:spPr/>
      <dgm:t>
        <a:bodyPr/>
        <a:lstStyle/>
        <a:p>
          <a:endParaRPr lang="ru-RU"/>
        </a:p>
      </dgm:t>
    </dgm:pt>
    <dgm:pt modelId="{DE43F51B-AF46-4128-B039-5F2E015E495E}" type="pres">
      <dgm:prSet presAssocID="{7DC31FCD-CC83-45B9-9CD9-2D411AB92B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6FEBE4-F52C-42F6-AA75-FB7847119C13}" type="pres">
      <dgm:prSet presAssocID="{D99D044F-6921-4C6B-B306-6342C71817C7}" presName="parentText" presStyleLbl="node1" presStyleIdx="0" presStyleCnt="6" custLinFactNeighborX="-749" custLinFactNeighborY="-257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BE25B8-846E-4DC5-8465-0E4EC30C561E}" type="pres">
      <dgm:prSet presAssocID="{6A9FF36E-D88D-409B-9BE6-A12AA0DBF95F}" presName="spacer" presStyleCnt="0"/>
      <dgm:spPr/>
    </dgm:pt>
    <dgm:pt modelId="{5A7C66AF-45CA-4256-93EE-9EC1C58982C2}" type="pres">
      <dgm:prSet presAssocID="{5BC6037E-D107-401C-AA60-3212145183B5}" presName="parentText" presStyleLbl="node1" presStyleIdx="1" presStyleCnt="6" custLinFactY="-169" custLinFactNeighborX="12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37E527-E570-4ED2-820E-F2028CDB758E}" type="pres">
      <dgm:prSet presAssocID="{9EF948A4-6325-4E8B-A759-3E3DEFF5D6E7}" presName="spacer" presStyleCnt="0"/>
      <dgm:spPr/>
    </dgm:pt>
    <dgm:pt modelId="{824BE5A6-F893-4E30-8689-59D74A813BA1}" type="pres">
      <dgm:prSet presAssocID="{69D984AB-7AFC-4475-AD4F-B8A5BAD2E9E0}" presName="parentText" presStyleLbl="node1" presStyleIdx="2" presStyleCnt="6" custLinFactY="-2382" custLinFactNeighborX="12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C75DA3-D77D-476C-9874-7B9C557B3913}" type="pres">
      <dgm:prSet presAssocID="{E27BC016-DFBF-49C2-9216-5C4611292927}" presName="spacer" presStyleCnt="0"/>
      <dgm:spPr/>
    </dgm:pt>
    <dgm:pt modelId="{64BA5AB0-0965-47F1-9FE6-3C1B41D2F16E}" type="pres">
      <dgm:prSet presAssocID="{891D5B23-30FA-4B98-AECA-461EA4592E3B}" presName="parentText" presStyleLbl="node1" presStyleIdx="3" presStyleCnt="6" custLinFactY="-4121" custLinFactNeighborX="12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DF0F95-5C13-4BE0-B91A-68AF90BC8A6A}" type="pres">
      <dgm:prSet presAssocID="{BA5E475A-6E40-433D-8D6F-87D2DE2C55F6}" presName="spacer" presStyleCnt="0"/>
      <dgm:spPr/>
    </dgm:pt>
    <dgm:pt modelId="{732F7F21-6BEA-421C-9F1C-A1CE420C7B65}" type="pres">
      <dgm:prSet presAssocID="{7F85A93A-6AB2-438D-B398-B17F4BDE301E}" presName="parentText" presStyleLbl="node1" presStyleIdx="4" presStyleCnt="6" custLinFactY="-6049" custLinFactNeighborX="100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9F2667-B550-4A66-BF05-98B7310EA8AC}" type="pres">
      <dgm:prSet presAssocID="{D7F286C1-EA32-4C1B-8943-DAD68141A11F}" presName="spacer" presStyleCnt="0"/>
      <dgm:spPr/>
    </dgm:pt>
    <dgm:pt modelId="{CF13D505-94BA-40CB-85CF-B2C67456F53A}" type="pres">
      <dgm:prSet presAssocID="{0B7F970B-F1C9-4564-B5B8-66B80BA5AB49}" presName="parentText" presStyleLbl="node1" presStyleIdx="5" presStyleCnt="6" custLinFactY="-8074" custLinFactNeighborX="12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01FAEF-D810-46DC-94D2-E273A24AF1E6}" type="presOf" srcId="{5BC6037E-D107-401C-AA60-3212145183B5}" destId="{5A7C66AF-45CA-4256-93EE-9EC1C58982C2}" srcOrd="0" destOrd="0" presId="urn:microsoft.com/office/officeart/2005/8/layout/vList2"/>
    <dgm:cxn modelId="{48707C25-E55D-4A1F-B4D7-EB950342973A}" srcId="{7DC31FCD-CC83-45B9-9CD9-2D411AB92B08}" destId="{7F85A93A-6AB2-438D-B398-B17F4BDE301E}" srcOrd="4" destOrd="0" parTransId="{3CF22E33-49C5-470F-A713-8DF65A3824B5}" sibTransId="{D7F286C1-EA32-4C1B-8943-DAD68141A11F}"/>
    <dgm:cxn modelId="{676364AD-2189-448D-AD06-3467B8BF6E79}" srcId="{7DC31FCD-CC83-45B9-9CD9-2D411AB92B08}" destId="{0B7F970B-F1C9-4564-B5B8-66B80BA5AB49}" srcOrd="5" destOrd="0" parTransId="{88E4DC98-3E23-48D3-8577-A58F3AECE022}" sibTransId="{E8E6AB3A-42F4-4982-981F-DEB4B521BD98}"/>
    <dgm:cxn modelId="{52DBD2CD-83CA-416C-B5E6-8E931A8E0357}" srcId="{7DC31FCD-CC83-45B9-9CD9-2D411AB92B08}" destId="{D99D044F-6921-4C6B-B306-6342C71817C7}" srcOrd="0" destOrd="0" parTransId="{7EBB0CF2-22EF-406C-8642-D8678E1D5107}" sibTransId="{6A9FF36E-D88D-409B-9BE6-A12AA0DBF95F}"/>
    <dgm:cxn modelId="{5A7F393A-CF32-4498-A9CA-1359CCBCACFA}" srcId="{7DC31FCD-CC83-45B9-9CD9-2D411AB92B08}" destId="{69D984AB-7AFC-4475-AD4F-B8A5BAD2E9E0}" srcOrd="2" destOrd="0" parTransId="{0F73FC44-34C4-4165-B44F-B584FADDF99A}" sibTransId="{E27BC016-DFBF-49C2-9216-5C4611292927}"/>
    <dgm:cxn modelId="{FD85AAE9-4594-4ED9-8F5D-E310C62CA3A3}" type="presOf" srcId="{7DC31FCD-CC83-45B9-9CD9-2D411AB92B08}" destId="{DE43F51B-AF46-4128-B039-5F2E015E495E}" srcOrd="0" destOrd="0" presId="urn:microsoft.com/office/officeart/2005/8/layout/vList2"/>
    <dgm:cxn modelId="{774AD0C9-5B3C-4EE8-B072-F781B61C69E0}" srcId="{7DC31FCD-CC83-45B9-9CD9-2D411AB92B08}" destId="{891D5B23-30FA-4B98-AECA-461EA4592E3B}" srcOrd="3" destOrd="0" parTransId="{979FE348-030A-4FC8-BF72-7573FD10082C}" sibTransId="{BA5E475A-6E40-433D-8D6F-87D2DE2C55F6}"/>
    <dgm:cxn modelId="{F0D560B9-4EFC-47F1-9356-2D22BE0118FF}" srcId="{7DC31FCD-CC83-45B9-9CD9-2D411AB92B08}" destId="{5BC6037E-D107-401C-AA60-3212145183B5}" srcOrd="1" destOrd="0" parTransId="{20DCC051-0D8D-4BE9-BA02-9D1789BB3826}" sibTransId="{9EF948A4-6325-4E8B-A759-3E3DEFF5D6E7}"/>
    <dgm:cxn modelId="{C14A683D-8A14-4888-BD41-79C91DF43FB0}" type="presOf" srcId="{7F85A93A-6AB2-438D-B398-B17F4BDE301E}" destId="{732F7F21-6BEA-421C-9F1C-A1CE420C7B65}" srcOrd="0" destOrd="0" presId="urn:microsoft.com/office/officeart/2005/8/layout/vList2"/>
    <dgm:cxn modelId="{BF2642A2-35B6-4388-8E83-40BFEA89F069}" type="presOf" srcId="{0B7F970B-F1C9-4564-B5B8-66B80BA5AB49}" destId="{CF13D505-94BA-40CB-85CF-B2C67456F53A}" srcOrd="0" destOrd="0" presId="urn:microsoft.com/office/officeart/2005/8/layout/vList2"/>
    <dgm:cxn modelId="{F3B5B741-33D6-4357-8110-B450925CD467}" type="presOf" srcId="{D99D044F-6921-4C6B-B306-6342C71817C7}" destId="{CD6FEBE4-F52C-42F6-AA75-FB7847119C13}" srcOrd="0" destOrd="0" presId="urn:microsoft.com/office/officeart/2005/8/layout/vList2"/>
    <dgm:cxn modelId="{3A4F4E26-9DBE-49F1-B9E7-8BF80D7FE0E7}" type="presOf" srcId="{69D984AB-7AFC-4475-AD4F-B8A5BAD2E9E0}" destId="{824BE5A6-F893-4E30-8689-59D74A813BA1}" srcOrd="0" destOrd="0" presId="urn:microsoft.com/office/officeart/2005/8/layout/vList2"/>
    <dgm:cxn modelId="{BA14F247-EEAB-4EC2-A089-A57733FFA5EB}" type="presOf" srcId="{891D5B23-30FA-4B98-AECA-461EA4592E3B}" destId="{64BA5AB0-0965-47F1-9FE6-3C1B41D2F16E}" srcOrd="0" destOrd="0" presId="urn:microsoft.com/office/officeart/2005/8/layout/vList2"/>
    <dgm:cxn modelId="{6A81E407-3717-4DFF-B083-7B19418AFA09}" type="presParOf" srcId="{DE43F51B-AF46-4128-B039-5F2E015E495E}" destId="{CD6FEBE4-F52C-42F6-AA75-FB7847119C13}" srcOrd="0" destOrd="0" presId="urn:microsoft.com/office/officeart/2005/8/layout/vList2"/>
    <dgm:cxn modelId="{87B42572-9BCB-4BDC-8EF8-A28FD760C87F}" type="presParOf" srcId="{DE43F51B-AF46-4128-B039-5F2E015E495E}" destId="{02BE25B8-846E-4DC5-8465-0E4EC30C561E}" srcOrd="1" destOrd="0" presId="urn:microsoft.com/office/officeart/2005/8/layout/vList2"/>
    <dgm:cxn modelId="{4DECAF8D-F009-411B-8ABC-E7841E699A1F}" type="presParOf" srcId="{DE43F51B-AF46-4128-B039-5F2E015E495E}" destId="{5A7C66AF-45CA-4256-93EE-9EC1C58982C2}" srcOrd="2" destOrd="0" presId="urn:microsoft.com/office/officeart/2005/8/layout/vList2"/>
    <dgm:cxn modelId="{1B949C4F-FAE3-4E40-9CA9-EC653BF84CA9}" type="presParOf" srcId="{DE43F51B-AF46-4128-B039-5F2E015E495E}" destId="{E537E527-E570-4ED2-820E-F2028CDB758E}" srcOrd="3" destOrd="0" presId="urn:microsoft.com/office/officeart/2005/8/layout/vList2"/>
    <dgm:cxn modelId="{C7DDF405-C2A7-46CA-A70C-1557471B826D}" type="presParOf" srcId="{DE43F51B-AF46-4128-B039-5F2E015E495E}" destId="{824BE5A6-F893-4E30-8689-59D74A813BA1}" srcOrd="4" destOrd="0" presId="urn:microsoft.com/office/officeart/2005/8/layout/vList2"/>
    <dgm:cxn modelId="{E5BCF62D-19DB-41BB-9A1D-664F517D54C4}" type="presParOf" srcId="{DE43F51B-AF46-4128-B039-5F2E015E495E}" destId="{6CC75DA3-D77D-476C-9874-7B9C557B3913}" srcOrd="5" destOrd="0" presId="urn:microsoft.com/office/officeart/2005/8/layout/vList2"/>
    <dgm:cxn modelId="{136D74A8-D592-45FA-B620-AFC907B6F416}" type="presParOf" srcId="{DE43F51B-AF46-4128-B039-5F2E015E495E}" destId="{64BA5AB0-0965-47F1-9FE6-3C1B41D2F16E}" srcOrd="6" destOrd="0" presId="urn:microsoft.com/office/officeart/2005/8/layout/vList2"/>
    <dgm:cxn modelId="{B921AF68-B967-43A0-8BD4-1810D4C3B34E}" type="presParOf" srcId="{DE43F51B-AF46-4128-B039-5F2E015E495E}" destId="{99DF0F95-5C13-4BE0-B91A-68AF90BC8A6A}" srcOrd="7" destOrd="0" presId="urn:microsoft.com/office/officeart/2005/8/layout/vList2"/>
    <dgm:cxn modelId="{693B8731-E452-4393-900D-3D584F8905F9}" type="presParOf" srcId="{DE43F51B-AF46-4128-B039-5F2E015E495E}" destId="{732F7F21-6BEA-421C-9F1C-A1CE420C7B65}" srcOrd="8" destOrd="0" presId="urn:microsoft.com/office/officeart/2005/8/layout/vList2"/>
    <dgm:cxn modelId="{E0E25EDE-3758-40DD-B78B-5AFED2D718DE}" type="presParOf" srcId="{DE43F51B-AF46-4128-B039-5F2E015E495E}" destId="{349F2667-B550-4A66-BF05-98B7310EA8AC}" srcOrd="9" destOrd="0" presId="urn:microsoft.com/office/officeart/2005/8/layout/vList2"/>
    <dgm:cxn modelId="{0E9DF1A0-1397-414D-BD9F-6E9677BC3600}" type="presParOf" srcId="{DE43F51B-AF46-4128-B039-5F2E015E495E}" destId="{CF13D505-94BA-40CB-85CF-B2C67456F53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8A967EA-07AB-489B-9CE7-3C983BE955BD}" type="doc">
      <dgm:prSet loTypeId="urn:microsoft.com/office/officeart/2005/8/layout/pyramid1" loCatId="pyramid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664CB05-E6E4-442D-9A38-FED167CBB026}">
      <dgm:prSet custT="1"/>
      <dgm:spPr/>
      <dgm:t>
        <a:bodyPr/>
        <a:lstStyle/>
        <a:p>
          <a:pPr rtl="0"/>
          <a:r>
            <a:rPr lang="uk-UA" sz="3200" b="1" i="1" dirty="0" smtClean="0">
              <a:solidFill>
                <a:srgbClr val="FF0000"/>
              </a:solidFill>
            </a:rPr>
            <a:t>Поточний</a:t>
          </a:r>
          <a:endParaRPr lang="ru-RU" sz="3200" b="1" i="1" dirty="0">
            <a:solidFill>
              <a:srgbClr val="FF0000"/>
            </a:solidFill>
          </a:endParaRPr>
        </a:p>
      </dgm:t>
    </dgm:pt>
    <dgm:pt modelId="{9F97A8AC-370A-424F-B9DB-F06531EE8EAF}" type="parTrans" cxnId="{0B022C6E-DEB5-426D-8F11-ED5CAB787BF6}">
      <dgm:prSet/>
      <dgm:spPr/>
      <dgm:t>
        <a:bodyPr/>
        <a:lstStyle/>
        <a:p>
          <a:endParaRPr lang="ru-RU"/>
        </a:p>
      </dgm:t>
    </dgm:pt>
    <dgm:pt modelId="{B5E002E2-822F-4518-84DB-7451F5AF5765}" type="sibTrans" cxnId="{0B022C6E-DEB5-426D-8F11-ED5CAB787BF6}">
      <dgm:prSet/>
      <dgm:spPr/>
      <dgm:t>
        <a:bodyPr/>
        <a:lstStyle/>
        <a:p>
          <a:endParaRPr lang="ru-RU"/>
        </a:p>
      </dgm:t>
    </dgm:pt>
    <dgm:pt modelId="{5476AD46-E5CC-445C-AE16-AB082EFE8248}">
      <dgm:prSet custT="1"/>
      <dgm:spPr/>
      <dgm:t>
        <a:bodyPr/>
        <a:lstStyle/>
        <a:p>
          <a:pPr rtl="0"/>
          <a:r>
            <a:rPr lang="uk-UA" sz="3200" b="1" i="1" dirty="0" smtClean="0">
              <a:solidFill>
                <a:srgbClr val="FF0000"/>
              </a:solidFill>
            </a:rPr>
            <a:t>Періодичний</a:t>
          </a:r>
          <a:endParaRPr lang="ru-RU" sz="3200" b="1" i="1" dirty="0" smtClean="0">
            <a:solidFill>
              <a:srgbClr val="FF0000"/>
            </a:solidFill>
          </a:endParaRPr>
        </a:p>
      </dgm:t>
    </dgm:pt>
    <dgm:pt modelId="{EA235C10-8BCA-4636-A424-C21075180763}" type="parTrans" cxnId="{979C951C-790A-401A-8C9C-31EB4530456F}">
      <dgm:prSet/>
      <dgm:spPr/>
      <dgm:t>
        <a:bodyPr/>
        <a:lstStyle/>
        <a:p>
          <a:endParaRPr lang="ru-RU"/>
        </a:p>
      </dgm:t>
    </dgm:pt>
    <dgm:pt modelId="{63E57AD3-F95F-4845-86BB-1995717A52CF}" type="sibTrans" cxnId="{979C951C-790A-401A-8C9C-31EB4530456F}">
      <dgm:prSet/>
      <dgm:spPr/>
      <dgm:t>
        <a:bodyPr/>
        <a:lstStyle/>
        <a:p>
          <a:endParaRPr lang="ru-RU"/>
        </a:p>
      </dgm:t>
    </dgm:pt>
    <dgm:pt modelId="{78F1F2D5-A1B5-429A-815C-53CEE963B4EC}">
      <dgm:prSet custT="1"/>
      <dgm:spPr/>
      <dgm:t>
        <a:bodyPr/>
        <a:lstStyle/>
        <a:p>
          <a:pPr rtl="0"/>
          <a:r>
            <a:rPr lang="uk-UA" sz="3200" b="1" i="1" dirty="0" smtClean="0">
              <a:solidFill>
                <a:srgbClr val="FF0000"/>
              </a:solidFill>
            </a:rPr>
            <a:t>Тематичний </a:t>
          </a:r>
          <a:endParaRPr lang="ru-RU" sz="3200" b="1" i="1" dirty="0" smtClean="0">
            <a:solidFill>
              <a:srgbClr val="FF0000"/>
            </a:solidFill>
          </a:endParaRPr>
        </a:p>
      </dgm:t>
    </dgm:pt>
    <dgm:pt modelId="{E23B3668-38F1-4829-8320-DE9914B0DBEC}" type="parTrans" cxnId="{3E2F9378-80C3-4E00-B065-D72A1253F660}">
      <dgm:prSet/>
      <dgm:spPr/>
      <dgm:t>
        <a:bodyPr/>
        <a:lstStyle/>
        <a:p>
          <a:endParaRPr lang="ru-RU"/>
        </a:p>
      </dgm:t>
    </dgm:pt>
    <dgm:pt modelId="{2C66AA09-5D9F-4A2B-83C0-54EB56A473BE}" type="sibTrans" cxnId="{3E2F9378-80C3-4E00-B065-D72A1253F660}">
      <dgm:prSet/>
      <dgm:spPr/>
      <dgm:t>
        <a:bodyPr/>
        <a:lstStyle/>
        <a:p>
          <a:endParaRPr lang="ru-RU"/>
        </a:p>
      </dgm:t>
    </dgm:pt>
    <dgm:pt modelId="{CFBE3C73-9A63-4962-9DD2-4965ABEA6CED}">
      <dgm:prSet custT="1"/>
      <dgm:spPr/>
      <dgm:t>
        <a:bodyPr/>
        <a:lstStyle/>
        <a:p>
          <a:pPr rtl="0"/>
          <a:r>
            <a:rPr lang="uk-UA" sz="3200" b="1" i="1" dirty="0" smtClean="0">
              <a:solidFill>
                <a:srgbClr val="FF0000"/>
              </a:solidFill>
            </a:rPr>
            <a:t>Семестровий</a:t>
          </a:r>
          <a:endParaRPr lang="ru-RU" sz="3200" b="1" i="1" dirty="0" smtClean="0">
            <a:solidFill>
              <a:srgbClr val="FF0000"/>
            </a:solidFill>
          </a:endParaRPr>
        </a:p>
      </dgm:t>
    </dgm:pt>
    <dgm:pt modelId="{28B7D855-1C59-4BAF-80DF-2E8AB31F6839}" type="parTrans" cxnId="{C5DC1313-B243-469A-B851-5CD7DDD507D5}">
      <dgm:prSet/>
      <dgm:spPr/>
      <dgm:t>
        <a:bodyPr/>
        <a:lstStyle/>
        <a:p>
          <a:endParaRPr lang="ru-RU"/>
        </a:p>
      </dgm:t>
    </dgm:pt>
    <dgm:pt modelId="{CA5ED33C-3D04-4D83-80E4-6F2E8A79AB9D}" type="sibTrans" cxnId="{C5DC1313-B243-469A-B851-5CD7DDD507D5}">
      <dgm:prSet/>
      <dgm:spPr/>
      <dgm:t>
        <a:bodyPr/>
        <a:lstStyle/>
        <a:p>
          <a:endParaRPr lang="ru-RU"/>
        </a:p>
      </dgm:t>
    </dgm:pt>
    <dgm:pt modelId="{9C9FF40F-C723-4885-B139-9CB592448437}">
      <dgm:prSet custT="1"/>
      <dgm:spPr/>
      <dgm:t>
        <a:bodyPr/>
        <a:lstStyle/>
        <a:p>
          <a:pPr rtl="0"/>
          <a:r>
            <a:rPr lang="uk-UA" sz="3200" b="1" i="1" dirty="0" smtClean="0">
              <a:solidFill>
                <a:srgbClr val="FF0000"/>
              </a:solidFill>
            </a:rPr>
            <a:t>Річний</a:t>
          </a:r>
          <a:endParaRPr lang="ru-RU" sz="3200" b="1" i="1" dirty="0" smtClean="0">
            <a:solidFill>
              <a:srgbClr val="FF0000"/>
            </a:solidFill>
          </a:endParaRPr>
        </a:p>
      </dgm:t>
    </dgm:pt>
    <dgm:pt modelId="{15DE56D2-46D7-41F7-8E02-8B6A983C1A15}" type="parTrans" cxnId="{4C3B2287-756A-4A1F-8460-2064DD37B7E7}">
      <dgm:prSet/>
      <dgm:spPr/>
      <dgm:t>
        <a:bodyPr/>
        <a:lstStyle/>
        <a:p>
          <a:endParaRPr lang="ru-RU"/>
        </a:p>
      </dgm:t>
    </dgm:pt>
    <dgm:pt modelId="{A7A02FA5-961D-47D5-89EF-E4B3732C51E9}" type="sibTrans" cxnId="{4C3B2287-756A-4A1F-8460-2064DD37B7E7}">
      <dgm:prSet/>
      <dgm:spPr/>
      <dgm:t>
        <a:bodyPr/>
        <a:lstStyle/>
        <a:p>
          <a:endParaRPr lang="ru-RU"/>
        </a:p>
      </dgm:t>
    </dgm:pt>
    <dgm:pt modelId="{C52A7B0D-BA4F-4146-AB6B-3A5858994F22}">
      <dgm:prSet custT="1"/>
      <dgm:spPr/>
      <dgm:t>
        <a:bodyPr/>
        <a:lstStyle/>
        <a:p>
          <a:pPr rtl="0"/>
          <a:r>
            <a:rPr lang="uk-UA" sz="3200" b="1" dirty="0" smtClean="0">
              <a:solidFill>
                <a:srgbClr val="FF0000"/>
              </a:solidFill>
            </a:rPr>
            <a:t>Державна підсумкова атестація</a:t>
          </a:r>
          <a:endParaRPr lang="ru-RU" sz="3200" b="1" dirty="0" smtClean="0">
            <a:solidFill>
              <a:srgbClr val="FF0000"/>
            </a:solidFill>
          </a:endParaRPr>
        </a:p>
      </dgm:t>
    </dgm:pt>
    <dgm:pt modelId="{9E7576B0-F0BD-417D-A0AC-34F3967EDB43}" type="parTrans" cxnId="{D591F9B2-D408-42CD-BC4A-954D028A5C37}">
      <dgm:prSet/>
      <dgm:spPr/>
      <dgm:t>
        <a:bodyPr/>
        <a:lstStyle/>
        <a:p>
          <a:endParaRPr lang="ru-RU"/>
        </a:p>
      </dgm:t>
    </dgm:pt>
    <dgm:pt modelId="{1C3FB43A-4905-4FAD-A101-F35DAAA03194}" type="sibTrans" cxnId="{D591F9B2-D408-42CD-BC4A-954D028A5C37}">
      <dgm:prSet/>
      <dgm:spPr/>
      <dgm:t>
        <a:bodyPr/>
        <a:lstStyle/>
        <a:p>
          <a:endParaRPr lang="ru-RU"/>
        </a:p>
      </dgm:t>
    </dgm:pt>
    <dgm:pt modelId="{AE782440-3BDB-43F3-B698-F08516227F1C}" type="pres">
      <dgm:prSet presAssocID="{58A967EA-07AB-489B-9CE7-3C983BE955B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4615DA-A488-445C-9ED8-116E46C078C7}" type="pres">
      <dgm:prSet presAssocID="{A664CB05-E6E4-442D-9A38-FED167CBB026}" presName="Name8" presStyleCnt="0"/>
      <dgm:spPr/>
    </dgm:pt>
    <dgm:pt modelId="{F99BD884-ABAA-4F2B-82F6-F1B8DEFCCFEA}" type="pres">
      <dgm:prSet presAssocID="{A664CB05-E6E4-442D-9A38-FED167CBB026}" presName="level" presStyleLbl="node1" presStyleIdx="0" presStyleCnt="6" custScaleX="2414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277A26-C297-4B41-86D0-C323CE2521BF}" type="pres">
      <dgm:prSet presAssocID="{A664CB05-E6E4-442D-9A38-FED167CBB02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E4C510-BFAD-4747-958D-F05CD29F9902}" type="pres">
      <dgm:prSet presAssocID="{5476AD46-E5CC-445C-AE16-AB082EFE8248}" presName="Name8" presStyleCnt="0"/>
      <dgm:spPr/>
    </dgm:pt>
    <dgm:pt modelId="{F574B7F0-DC9B-49CB-B5EF-553DDCE2CEB9}" type="pres">
      <dgm:prSet presAssocID="{5476AD46-E5CC-445C-AE16-AB082EFE8248}" presName="level" presStyleLbl="node1" presStyleIdx="1" presStyleCnt="6" custScaleX="1679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2F6E39-DF45-4B27-9D74-13BC8C647DE7}" type="pres">
      <dgm:prSet presAssocID="{5476AD46-E5CC-445C-AE16-AB082EFE824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4DF514-3AB9-41C1-8D69-ABA1B6172AFD}" type="pres">
      <dgm:prSet presAssocID="{78F1F2D5-A1B5-429A-815C-53CEE963B4EC}" presName="Name8" presStyleCnt="0"/>
      <dgm:spPr/>
    </dgm:pt>
    <dgm:pt modelId="{75FC0DE7-012E-47FA-86E9-22836EFD6644}" type="pres">
      <dgm:prSet presAssocID="{78F1F2D5-A1B5-429A-815C-53CEE963B4EC}" presName="level" presStyleLbl="node1" presStyleIdx="2" presStyleCnt="6" custScaleX="1469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C9A02B-B856-4C22-B44C-D19EE66A24FC}" type="pres">
      <dgm:prSet presAssocID="{78F1F2D5-A1B5-429A-815C-53CEE963B4E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B05C76-0B5A-437E-8060-349CEAB81DE9}" type="pres">
      <dgm:prSet presAssocID="{CFBE3C73-9A63-4962-9DD2-4965ABEA6CED}" presName="Name8" presStyleCnt="0"/>
      <dgm:spPr/>
    </dgm:pt>
    <dgm:pt modelId="{A275C8C9-C59A-4F58-94C1-4C9472FDC74D}" type="pres">
      <dgm:prSet presAssocID="{CFBE3C73-9A63-4962-9DD2-4965ABEA6CED}" presName="level" presStyleLbl="node1" presStyleIdx="3" presStyleCnt="6" custScaleX="1338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35363C-5A2A-4866-A04E-FE4AF24494DD}" type="pres">
      <dgm:prSet presAssocID="{CFBE3C73-9A63-4962-9DD2-4965ABEA6CE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8B2C7C-CDC7-4425-AB35-A449693C9A1C}" type="pres">
      <dgm:prSet presAssocID="{9C9FF40F-C723-4885-B139-9CB592448437}" presName="Name8" presStyleCnt="0"/>
      <dgm:spPr/>
    </dgm:pt>
    <dgm:pt modelId="{D90CE723-42CF-4594-80D0-4351A1F9F998}" type="pres">
      <dgm:prSet presAssocID="{9C9FF40F-C723-4885-B139-9CB592448437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BAB08B-A38C-4AAD-BAD9-47C1658280B9}" type="pres">
      <dgm:prSet presAssocID="{9C9FF40F-C723-4885-B139-9CB59244843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08025F-006F-4CBB-856F-F616B67667BE}" type="pres">
      <dgm:prSet presAssocID="{C52A7B0D-BA4F-4146-AB6B-3A5858994F22}" presName="Name8" presStyleCnt="0"/>
      <dgm:spPr/>
    </dgm:pt>
    <dgm:pt modelId="{FD8F2786-B984-47C8-B31F-9A584D2BE423}" type="pres">
      <dgm:prSet presAssocID="{C52A7B0D-BA4F-4146-AB6B-3A5858994F22}" presName="level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FEA7D9-983E-4D98-901E-C75FCB314789}" type="pres">
      <dgm:prSet presAssocID="{C52A7B0D-BA4F-4146-AB6B-3A5858994F2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EC9A48-35F5-4472-978E-B4B8E07F1FE1}" type="presOf" srcId="{78F1F2D5-A1B5-429A-815C-53CEE963B4EC}" destId="{75FC0DE7-012E-47FA-86E9-22836EFD6644}" srcOrd="0" destOrd="0" presId="urn:microsoft.com/office/officeart/2005/8/layout/pyramid1"/>
    <dgm:cxn modelId="{39CDB3D4-79FC-49C1-A173-FAA4A513D2F1}" type="presOf" srcId="{9C9FF40F-C723-4885-B139-9CB592448437}" destId="{D90CE723-42CF-4594-80D0-4351A1F9F998}" srcOrd="0" destOrd="0" presId="urn:microsoft.com/office/officeart/2005/8/layout/pyramid1"/>
    <dgm:cxn modelId="{808C006F-5F5A-4760-B5B6-9AFC576AEF04}" type="presOf" srcId="{C52A7B0D-BA4F-4146-AB6B-3A5858994F22}" destId="{53FEA7D9-983E-4D98-901E-C75FCB314789}" srcOrd="1" destOrd="0" presId="urn:microsoft.com/office/officeart/2005/8/layout/pyramid1"/>
    <dgm:cxn modelId="{54E4B223-6492-4342-97ED-9F1E4AF5A41A}" type="presOf" srcId="{9C9FF40F-C723-4885-B139-9CB592448437}" destId="{24BAB08B-A38C-4AAD-BAD9-47C1658280B9}" srcOrd="1" destOrd="0" presId="urn:microsoft.com/office/officeart/2005/8/layout/pyramid1"/>
    <dgm:cxn modelId="{4C3B2287-756A-4A1F-8460-2064DD37B7E7}" srcId="{58A967EA-07AB-489B-9CE7-3C983BE955BD}" destId="{9C9FF40F-C723-4885-B139-9CB592448437}" srcOrd="4" destOrd="0" parTransId="{15DE56D2-46D7-41F7-8E02-8B6A983C1A15}" sibTransId="{A7A02FA5-961D-47D5-89EF-E4B3732C51E9}"/>
    <dgm:cxn modelId="{CECDF3E9-80A8-487D-8B0C-EA2445E9E656}" type="presOf" srcId="{CFBE3C73-9A63-4962-9DD2-4965ABEA6CED}" destId="{A275C8C9-C59A-4F58-94C1-4C9472FDC74D}" srcOrd="0" destOrd="0" presId="urn:microsoft.com/office/officeart/2005/8/layout/pyramid1"/>
    <dgm:cxn modelId="{A1B425E2-642D-41FE-93C9-8B5F89DF9D6B}" type="presOf" srcId="{CFBE3C73-9A63-4962-9DD2-4965ABEA6CED}" destId="{0335363C-5A2A-4866-A04E-FE4AF24494DD}" srcOrd="1" destOrd="0" presId="urn:microsoft.com/office/officeart/2005/8/layout/pyramid1"/>
    <dgm:cxn modelId="{722E5FBC-B058-460B-9C8B-E0C7B07E7F92}" type="presOf" srcId="{A664CB05-E6E4-442D-9A38-FED167CBB026}" destId="{F99BD884-ABAA-4F2B-82F6-F1B8DEFCCFEA}" srcOrd="0" destOrd="0" presId="urn:microsoft.com/office/officeart/2005/8/layout/pyramid1"/>
    <dgm:cxn modelId="{979C951C-790A-401A-8C9C-31EB4530456F}" srcId="{58A967EA-07AB-489B-9CE7-3C983BE955BD}" destId="{5476AD46-E5CC-445C-AE16-AB082EFE8248}" srcOrd="1" destOrd="0" parTransId="{EA235C10-8BCA-4636-A424-C21075180763}" sibTransId="{63E57AD3-F95F-4845-86BB-1995717A52CF}"/>
    <dgm:cxn modelId="{C5DC1313-B243-469A-B851-5CD7DDD507D5}" srcId="{58A967EA-07AB-489B-9CE7-3C983BE955BD}" destId="{CFBE3C73-9A63-4962-9DD2-4965ABEA6CED}" srcOrd="3" destOrd="0" parTransId="{28B7D855-1C59-4BAF-80DF-2E8AB31F6839}" sibTransId="{CA5ED33C-3D04-4D83-80E4-6F2E8A79AB9D}"/>
    <dgm:cxn modelId="{0B022C6E-DEB5-426D-8F11-ED5CAB787BF6}" srcId="{58A967EA-07AB-489B-9CE7-3C983BE955BD}" destId="{A664CB05-E6E4-442D-9A38-FED167CBB026}" srcOrd="0" destOrd="0" parTransId="{9F97A8AC-370A-424F-B9DB-F06531EE8EAF}" sibTransId="{B5E002E2-822F-4518-84DB-7451F5AF5765}"/>
    <dgm:cxn modelId="{3E2F9378-80C3-4E00-B065-D72A1253F660}" srcId="{58A967EA-07AB-489B-9CE7-3C983BE955BD}" destId="{78F1F2D5-A1B5-429A-815C-53CEE963B4EC}" srcOrd="2" destOrd="0" parTransId="{E23B3668-38F1-4829-8320-DE9914B0DBEC}" sibTransId="{2C66AA09-5D9F-4A2B-83C0-54EB56A473BE}"/>
    <dgm:cxn modelId="{476B4E00-B009-4473-9F17-2839E2A2BAD2}" type="presOf" srcId="{78F1F2D5-A1B5-429A-815C-53CEE963B4EC}" destId="{C7C9A02B-B856-4C22-B44C-D19EE66A24FC}" srcOrd="1" destOrd="0" presId="urn:microsoft.com/office/officeart/2005/8/layout/pyramid1"/>
    <dgm:cxn modelId="{6A006DC4-32D5-4155-8FA0-AF5C760193BB}" type="presOf" srcId="{5476AD46-E5CC-445C-AE16-AB082EFE8248}" destId="{F574B7F0-DC9B-49CB-B5EF-553DDCE2CEB9}" srcOrd="0" destOrd="0" presId="urn:microsoft.com/office/officeart/2005/8/layout/pyramid1"/>
    <dgm:cxn modelId="{E434C94E-3043-482B-9E68-C6B746AF6B13}" type="presOf" srcId="{C52A7B0D-BA4F-4146-AB6B-3A5858994F22}" destId="{FD8F2786-B984-47C8-B31F-9A584D2BE423}" srcOrd="0" destOrd="0" presId="urn:microsoft.com/office/officeart/2005/8/layout/pyramid1"/>
    <dgm:cxn modelId="{84229648-AE5C-47BD-86A4-0FAA10D45D52}" type="presOf" srcId="{58A967EA-07AB-489B-9CE7-3C983BE955BD}" destId="{AE782440-3BDB-43F3-B698-F08516227F1C}" srcOrd="0" destOrd="0" presId="urn:microsoft.com/office/officeart/2005/8/layout/pyramid1"/>
    <dgm:cxn modelId="{F0A4A4FD-8F71-4AA9-AE58-F0F9681095DC}" type="presOf" srcId="{A664CB05-E6E4-442D-9A38-FED167CBB026}" destId="{8E277A26-C297-4B41-86D0-C323CE2521BF}" srcOrd="1" destOrd="0" presId="urn:microsoft.com/office/officeart/2005/8/layout/pyramid1"/>
    <dgm:cxn modelId="{D591F9B2-D408-42CD-BC4A-954D028A5C37}" srcId="{58A967EA-07AB-489B-9CE7-3C983BE955BD}" destId="{C52A7B0D-BA4F-4146-AB6B-3A5858994F22}" srcOrd="5" destOrd="0" parTransId="{9E7576B0-F0BD-417D-A0AC-34F3967EDB43}" sibTransId="{1C3FB43A-4905-4FAD-A101-F35DAAA03194}"/>
    <dgm:cxn modelId="{32931B34-42F4-4DC8-9C0B-332D9F245D43}" type="presOf" srcId="{5476AD46-E5CC-445C-AE16-AB082EFE8248}" destId="{4D2F6E39-DF45-4B27-9D74-13BC8C647DE7}" srcOrd="1" destOrd="0" presId="urn:microsoft.com/office/officeart/2005/8/layout/pyramid1"/>
    <dgm:cxn modelId="{2DCBA46E-7DED-495D-9465-A3D222B288A4}" type="presParOf" srcId="{AE782440-3BDB-43F3-B698-F08516227F1C}" destId="{BC4615DA-A488-445C-9ED8-116E46C078C7}" srcOrd="0" destOrd="0" presId="urn:microsoft.com/office/officeart/2005/8/layout/pyramid1"/>
    <dgm:cxn modelId="{D93B1DE6-8BC7-4B07-8D41-1E0D85954FAD}" type="presParOf" srcId="{BC4615DA-A488-445C-9ED8-116E46C078C7}" destId="{F99BD884-ABAA-4F2B-82F6-F1B8DEFCCFEA}" srcOrd="0" destOrd="0" presId="urn:microsoft.com/office/officeart/2005/8/layout/pyramid1"/>
    <dgm:cxn modelId="{61023011-B547-4E52-BA87-B9673FFD41DA}" type="presParOf" srcId="{BC4615DA-A488-445C-9ED8-116E46C078C7}" destId="{8E277A26-C297-4B41-86D0-C323CE2521BF}" srcOrd="1" destOrd="0" presId="urn:microsoft.com/office/officeart/2005/8/layout/pyramid1"/>
    <dgm:cxn modelId="{C4D9CC96-7E81-4A33-97CB-16A234023939}" type="presParOf" srcId="{AE782440-3BDB-43F3-B698-F08516227F1C}" destId="{C7E4C510-BFAD-4747-958D-F05CD29F9902}" srcOrd="1" destOrd="0" presId="urn:microsoft.com/office/officeart/2005/8/layout/pyramid1"/>
    <dgm:cxn modelId="{39A74A62-8A4C-4AC1-A54E-F5C5CF8666B5}" type="presParOf" srcId="{C7E4C510-BFAD-4747-958D-F05CD29F9902}" destId="{F574B7F0-DC9B-49CB-B5EF-553DDCE2CEB9}" srcOrd="0" destOrd="0" presId="urn:microsoft.com/office/officeart/2005/8/layout/pyramid1"/>
    <dgm:cxn modelId="{C02498EA-2D1C-430C-B21F-5B651804F37C}" type="presParOf" srcId="{C7E4C510-BFAD-4747-958D-F05CD29F9902}" destId="{4D2F6E39-DF45-4B27-9D74-13BC8C647DE7}" srcOrd="1" destOrd="0" presId="urn:microsoft.com/office/officeart/2005/8/layout/pyramid1"/>
    <dgm:cxn modelId="{6197C0CC-D8E8-4C5C-A548-2DDEFC7D5FBA}" type="presParOf" srcId="{AE782440-3BDB-43F3-B698-F08516227F1C}" destId="{834DF514-3AB9-41C1-8D69-ABA1B6172AFD}" srcOrd="2" destOrd="0" presId="urn:microsoft.com/office/officeart/2005/8/layout/pyramid1"/>
    <dgm:cxn modelId="{089283BE-1671-4989-B64A-D4075BB4C2D0}" type="presParOf" srcId="{834DF514-3AB9-41C1-8D69-ABA1B6172AFD}" destId="{75FC0DE7-012E-47FA-86E9-22836EFD6644}" srcOrd="0" destOrd="0" presId="urn:microsoft.com/office/officeart/2005/8/layout/pyramid1"/>
    <dgm:cxn modelId="{AD8B4D08-7AD6-4FB6-A44A-C703CE30BDD2}" type="presParOf" srcId="{834DF514-3AB9-41C1-8D69-ABA1B6172AFD}" destId="{C7C9A02B-B856-4C22-B44C-D19EE66A24FC}" srcOrd="1" destOrd="0" presId="urn:microsoft.com/office/officeart/2005/8/layout/pyramid1"/>
    <dgm:cxn modelId="{0591BC92-8203-46CC-84FD-25265DA90050}" type="presParOf" srcId="{AE782440-3BDB-43F3-B698-F08516227F1C}" destId="{8AB05C76-0B5A-437E-8060-349CEAB81DE9}" srcOrd="3" destOrd="0" presId="urn:microsoft.com/office/officeart/2005/8/layout/pyramid1"/>
    <dgm:cxn modelId="{DD8BCEB1-D94C-406F-B4F4-B36D0A7F0C98}" type="presParOf" srcId="{8AB05C76-0B5A-437E-8060-349CEAB81DE9}" destId="{A275C8C9-C59A-4F58-94C1-4C9472FDC74D}" srcOrd="0" destOrd="0" presId="urn:microsoft.com/office/officeart/2005/8/layout/pyramid1"/>
    <dgm:cxn modelId="{DEF752E7-DEB4-47F9-9FF2-FEE4CB9CB840}" type="presParOf" srcId="{8AB05C76-0B5A-437E-8060-349CEAB81DE9}" destId="{0335363C-5A2A-4866-A04E-FE4AF24494DD}" srcOrd="1" destOrd="0" presId="urn:microsoft.com/office/officeart/2005/8/layout/pyramid1"/>
    <dgm:cxn modelId="{D1AA6743-B300-4BCB-BCDD-C9D98D304D9F}" type="presParOf" srcId="{AE782440-3BDB-43F3-B698-F08516227F1C}" destId="{E98B2C7C-CDC7-4425-AB35-A449693C9A1C}" srcOrd="4" destOrd="0" presId="urn:microsoft.com/office/officeart/2005/8/layout/pyramid1"/>
    <dgm:cxn modelId="{9A4E428F-B8ED-416D-BB57-67FB1243FEAD}" type="presParOf" srcId="{E98B2C7C-CDC7-4425-AB35-A449693C9A1C}" destId="{D90CE723-42CF-4594-80D0-4351A1F9F998}" srcOrd="0" destOrd="0" presId="urn:microsoft.com/office/officeart/2005/8/layout/pyramid1"/>
    <dgm:cxn modelId="{034A0A9F-BDD7-4674-B6B5-ED7B6FF3C643}" type="presParOf" srcId="{E98B2C7C-CDC7-4425-AB35-A449693C9A1C}" destId="{24BAB08B-A38C-4AAD-BAD9-47C1658280B9}" srcOrd="1" destOrd="0" presId="urn:microsoft.com/office/officeart/2005/8/layout/pyramid1"/>
    <dgm:cxn modelId="{C8D5712D-7E44-4AF3-BBBC-8C7F9DB0EB34}" type="presParOf" srcId="{AE782440-3BDB-43F3-B698-F08516227F1C}" destId="{EB08025F-006F-4CBB-856F-F616B67667BE}" srcOrd="5" destOrd="0" presId="urn:microsoft.com/office/officeart/2005/8/layout/pyramid1"/>
    <dgm:cxn modelId="{D693EC5C-360C-45B6-B808-EA8C500AD166}" type="presParOf" srcId="{EB08025F-006F-4CBB-856F-F616B67667BE}" destId="{FD8F2786-B984-47C8-B31F-9A584D2BE423}" srcOrd="0" destOrd="0" presId="urn:microsoft.com/office/officeart/2005/8/layout/pyramid1"/>
    <dgm:cxn modelId="{27354C51-257A-4229-9DEE-FF2BF70B06E8}" type="presParOf" srcId="{EB08025F-006F-4CBB-856F-F616B67667BE}" destId="{53FEA7D9-983E-4D98-901E-C75FCB31478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BB90C0C-1C8F-4C78-AF36-41D2A4EEB65B}" type="doc">
      <dgm:prSet loTypeId="urn:microsoft.com/office/officeart/2005/8/layout/vList4" loCatId="list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0EF186A4-DCB2-4791-9067-7E5222E9AE79}">
      <dgm:prSet/>
      <dgm:spPr/>
      <dgm:t>
        <a:bodyPr/>
        <a:lstStyle/>
        <a:p>
          <a:pPr rtl="0"/>
          <a:r>
            <a:rPr lang="uk-UA" b="1" i="1" dirty="0" smtClean="0">
              <a:solidFill>
                <a:srgbClr val="002060"/>
              </a:solidFill>
            </a:rPr>
            <a:t>Встановлення рівня навчальних досягнень учня в оволодінні змістом предмета порівняно з вимогами чинних програм.</a:t>
          </a:r>
          <a:endParaRPr lang="ru-RU" b="1" i="1" dirty="0">
            <a:solidFill>
              <a:srgbClr val="002060"/>
            </a:solidFill>
          </a:endParaRPr>
        </a:p>
      </dgm:t>
    </dgm:pt>
    <dgm:pt modelId="{8662C3FE-5B9D-4FCD-A4F5-0930694D32B4}" type="parTrans" cxnId="{647098DA-9562-40EF-846C-2314C3D969DB}">
      <dgm:prSet/>
      <dgm:spPr/>
      <dgm:t>
        <a:bodyPr/>
        <a:lstStyle/>
        <a:p>
          <a:endParaRPr lang="ru-RU"/>
        </a:p>
      </dgm:t>
    </dgm:pt>
    <dgm:pt modelId="{A0DD2A19-5264-403A-B61D-F8541615BF52}" type="sibTrans" cxnId="{647098DA-9562-40EF-846C-2314C3D969DB}">
      <dgm:prSet/>
      <dgm:spPr/>
      <dgm:t>
        <a:bodyPr/>
        <a:lstStyle/>
        <a:p>
          <a:endParaRPr lang="ru-RU"/>
        </a:p>
      </dgm:t>
    </dgm:pt>
    <dgm:pt modelId="{63736EF6-CC65-4373-8F95-142B90C1D6E1}">
      <dgm:prSet/>
      <dgm:spPr/>
      <dgm:t>
        <a:bodyPr/>
        <a:lstStyle/>
        <a:p>
          <a:pPr rtl="0"/>
          <a:r>
            <a:rPr lang="uk-UA" b="1" i="1" dirty="0" smtClean="0">
              <a:solidFill>
                <a:srgbClr val="002060"/>
              </a:solidFill>
            </a:rPr>
            <a:t>Розвиток </a:t>
          </a:r>
          <a:r>
            <a:rPr lang="uk-UA" b="1" i="1" dirty="0" err="1" smtClean="0">
              <a:solidFill>
                <a:srgbClr val="002060"/>
              </a:solidFill>
            </a:rPr>
            <a:t>самооцінної</a:t>
          </a:r>
          <a:r>
            <a:rPr lang="uk-UA" b="1" i="1" dirty="0" smtClean="0">
              <a:solidFill>
                <a:srgbClr val="002060"/>
              </a:solidFill>
            </a:rPr>
            <a:t> діяльності учнів.</a:t>
          </a:r>
          <a:endParaRPr lang="ru-RU" b="1" i="1" dirty="0">
            <a:solidFill>
              <a:srgbClr val="002060"/>
            </a:solidFill>
          </a:endParaRPr>
        </a:p>
      </dgm:t>
    </dgm:pt>
    <dgm:pt modelId="{11BDE6B8-0311-4EA7-8D6F-E7B96733046B}" type="parTrans" cxnId="{50667D89-78D0-41AE-81EA-832127D272B0}">
      <dgm:prSet/>
      <dgm:spPr/>
      <dgm:t>
        <a:bodyPr/>
        <a:lstStyle/>
        <a:p>
          <a:endParaRPr lang="ru-RU"/>
        </a:p>
      </dgm:t>
    </dgm:pt>
    <dgm:pt modelId="{0CF0FD1D-175E-42C8-BDDD-DE1982707C23}" type="sibTrans" cxnId="{50667D89-78D0-41AE-81EA-832127D272B0}">
      <dgm:prSet/>
      <dgm:spPr/>
      <dgm:t>
        <a:bodyPr/>
        <a:lstStyle/>
        <a:p>
          <a:endParaRPr lang="ru-RU"/>
        </a:p>
      </dgm:t>
    </dgm:pt>
    <dgm:pt modelId="{A2C1D705-94C0-44E7-A50B-EB49ADF7ABD0}">
      <dgm:prSet/>
      <dgm:spPr/>
      <dgm:t>
        <a:bodyPr/>
        <a:lstStyle/>
        <a:p>
          <a:pPr rtl="0"/>
          <a:r>
            <a:rPr lang="uk-UA" b="1" i="1" dirty="0" smtClean="0">
              <a:solidFill>
                <a:srgbClr val="002060"/>
              </a:solidFill>
            </a:rPr>
            <a:t>Оцінювання має ґрунтуватись на позитивному принципі.</a:t>
          </a:r>
          <a:endParaRPr lang="ru-RU" b="1" i="1" dirty="0">
            <a:solidFill>
              <a:srgbClr val="002060"/>
            </a:solidFill>
          </a:endParaRPr>
        </a:p>
      </dgm:t>
    </dgm:pt>
    <dgm:pt modelId="{201830E9-BB53-43A3-B216-3F80144A689B}" type="sibTrans" cxnId="{EFE63E5D-E1AC-4CC9-A605-71A86FFFE9CB}">
      <dgm:prSet/>
      <dgm:spPr/>
      <dgm:t>
        <a:bodyPr/>
        <a:lstStyle/>
        <a:p>
          <a:endParaRPr lang="ru-RU"/>
        </a:p>
      </dgm:t>
    </dgm:pt>
    <dgm:pt modelId="{D4799142-C607-4769-9592-DAB95E69B903}" type="parTrans" cxnId="{EFE63E5D-E1AC-4CC9-A605-71A86FFFE9CB}">
      <dgm:prSet/>
      <dgm:spPr/>
      <dgm:t>
        <a:bodyPr/>
        <a:lstStyle/>
        <a:p>
          <a:endParaRPr lang="ru-RU"/>
        </a:p>
      </dgm:t>
    </dgm:pt>
    <dgm:pt modelId="{46923744-B205-455E-B9E2-C30BDA48D7CB}" type="pres">
      <dgm:prSet presAssocID="{DBB90C0C-1C8F-4C78-AF36-41D2A4EEB65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4E8CA4-CA1D-4795-9C9D-B905A42738A2}" type="pres">
      <dgm:prSet presAssocID="{0EF186A4-DCB2-4791-9067-7E5222E9AE79}" presName="comp" presStyleCnt="0"/>
      <dgm:spPr/>
    </dgm:pt>
    <dgm:pt modelId="{76B129AB-D63C-4382-8868-621B75D3648C}" type="pres">
      <dgm:prSet presAssocID="{0EF186A4-DCB2-4791-9067-7E5222E9AE79}" presName="box" presStyleLbl="node1" presStyleIdx="0" presStyleCnt="3"/>
      <dgm:spPr/>
      <dgm:t>
        <a:bodyPr/>
        <a:lstStyle/>
        <a:p>
          <a:endParaRPr lang="ru-RU"/>
        </a:p>
      </dgm:t>
    </dgm:pt>
    <dgm:pt modelId="{EF93251A-B27F-4CE3-BFFD-3D017163BBEB}" type="pres">
      <dgm:prSet presAssocID="{0EF186A4-DCB2-4791-9067-7E5222E9AE79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endParaRPr lang="ru-RU"/>
        </a:p>
      </dgm:t>
    </dgm:pt>
    <dgm:pt modelId="{9D588CAF-135B-4EC6-B648-98E782521ADD}" type="pres">
      <dgm:prSet presAssocID="{0EF186A4-DCB2-4791-9067-7E5222E9AE79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3966E1-0003-45EB-8878-8D5832E4A195}" type="pres">
      <dgm:prSet presAssocID="{A0DD2A19-5264-403A-B61D-F8541615BF52}" presName="spacer" presStyleCnt="0"/>
      <dgm:spPr/>
    </dgm:pt>
    <dgm:pt modelId="{C59B7C42-C799-434F-8A42-CFCF33D8FA5D}" type="pres">
      <dgm:prSet presAssocID="{63736EF6-CC65-4373-8F95-142B90C1D6E1}" presName="comp" presStyleCnt="0"/>
      <dgm:spPr/>
    </dgm:pt>
    <dgm:pt modelId="{B4A10A80-384E-489C-9F23-CD9AB542D5FB}" type="pres">
      <dgm:prSet presAssocID="{63736EF6-CC65-4373-8F95-142B90C1D6E1}" presName="box" presStyleLbl="node1" presStyleIdx="1" presStyleCnt="3" custLinFactNeighborX="-749" custLinFactNeighborY="306"/>
      <dgm:spPr/>
      <dgm:t>
        <a:bodyPr/>
        <a:lstStyle/>
        <a:p>
          <a:endParaRPr lang="ru-RU"/>
        </a:p>
      </dgm:t>
    </dgm:pt>
    <dgm:pt modelId="{D92476D3-63AE-4F91-AC54-6DB120680ED5}" type="pres">
      <dgm:prSet presAssocID="{63736EF6-CC65-4373-8F95-142B90C1D6E1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endParaRPr lang="ru-RU"/>
        </a:p>
      </dgm:t>
    </dgm:pt>
    <dgm:pt modelId="{02EF846C-BF08-4632-8B04-DB58C676F00F}" type="pres">
      <dgm:prSet presAssocID="{63736EF6-CC65-4373-8F95-142B90C1D6E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ED4961-6B09-4F6E-8E12-9A83BF355050}" type="pres">
      <dgm:prSet presAssocID="{0CF0FD1D-175E-42C8-BDDD-DE1982707C23}" presName="spacer" presStyleCnt="0"/>
      <dgm:spPr/>
    </dgm:pt>
    <dgm:pt modelId="{41DF7CF5-ECF6-4E09-A61A-10695F7E455A}" type="pres">
      <dgm:prSet presAssocID="{A2C1D705-94C0-44E7-A50B-EB49ADF7ABD0}" presName="comp" presStyleCnt="0"/>
      <dgm:spPr/>
    </dgm:pt>
    <dgm:pt modelId="{593F7893-E073-4085-89A9-1108A5E43DC1}" type="pres">
      <dgm:prSet presAssocID="{A2C1D705-94C0-44E7-A50B-EB49ADF7ABD0}" presName="box" presStyleLbl="node1" presStyleIdx="2" presStyleCnt="3"/>
      <dgm:spPr/>
      <dgm:t>
        <a:bodyPr/>
        <a:lstStyle/>
        <a:p>
          <a:endParaRPr lang="ru-RU"/>
        </a:p>
      </dgm:t>
    </dgm:pt>
    <dgm:pt modelId="{550AF8A8-C591-4287-A2AB-F7DD89A0862B}" type="pres">
      <dgm:prSet presAssocID="{A2C1D705-94C0-44E7-A50B-EB49ADF7ABD0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endParaRPr lang="ru-RU"/>
        </a:p>
      </dgm:t>
    </dgm:pt>
    <dgm:pt modelId="{0AE2771F-3F07-42F6-9F00-897957CEBEA4}" type="pres">
      <dgm:prSet presAssocID="{A2C1D705-94C0-44E7-A50B-EB49ADF7ABD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C4157C-D1E7-402D-A07D-943B97DE79C2}" type="presOf" srcId="{0EF186A4-DCB2-4791-9067-7E5222E9AE79}" destId="{76B129AB-D63C-4382-8868-621B75D3648C}" srcOrd="0" destOrd="0" presId="urn:microsoft.com/office/officeart/2005/8/layout/vList4"/>
    <dgm:cxn modelId="{50667D89-78D0-41AE-81EA-832127D272B0}" srcId="{DBB90C0C-1C8F-4C78-AF36-41D2A4EEB65B}" destId="{63736EF6-CC65-4373-8F95-142B90C1D6E1}" srcOrd="1" destOrd="0" parTransId="{11BDE6B8-0311-4EA7-8D6F-E7B96733046B}" sibTransId="{0CF0FD1D-175E-42C8-BDDD-DE1982707C23}"/>
    <dgm:cxn modelId="{89043963-D951-43DC-9B68-33299B09B195}" type="presOf" srcId="{A2C1D705-94C0-44E7-A50B-EB49ADF7ABD0}" destId="{0AE2771F-3F07-42F6-9F00-897957CEBEA4}" srcOrd="1" destOrd="0" presId="urn:microsoft.com/office/officeart/2005/8/layout/vList4"/>
    <dgm:cxn modelId="{D0229089-3678-47F2-9538-EEE2456DB671}" type="presOf" srcId="{A2C1D705-94C0-44E7-A50B-EB49ADF7ABD0}" destId="{593F7893-E073-4085-89A9-1108A5E43DC1}" srcOrd="0" destOrd="0" presId="urn:microsoft.com/office/officeart/2005/8/layout/vList4"/>
    <dgm:cxn modelId="{10C44F0B-8A2A-4AED-8A75-44DA0D573EE3}" type="presOf" srcId="{63736EF6-CC65-4373-8F95-142B90C1D6E1}" destId="{02EF846C-BF08-4632-8B04-DB58C676F00F}" srcOrd="1" destOrd="0" presId="urn:microsoft.com/office/officeart/2005/8/layout/vList4"/>
    <dgm:cxn modelId="{F71A3DA9-BD6B-4DCE-8742-0FF32FD740B3}" type="presOf" srcId="{DBB90C0C-1C8F-4C78-AF36-41D2A4EEB65B}" destId="{46923744-B205-455E-B9E2-C30BDA48D7CB}" srcOrd="0" destOrd="0" presId="urn:microsoft.com/office/officeart/2005/8/layout/vList4"/>
    <dgm:cxn modelId="{647098DA-9562-40EF-846C-2314C3D969DB}" srcId="{DBB90C0C-1C8F-4C78-AF36-41D2A4EEB65B}" destId="{0EF186A4-DCB2-4791-9067-7E5222E9AE79}" srcOrd="0" destOrd="0" parTransId="{8662C3FE-5B9D-4FCD-A4F5-0930694D32B4}" sibTransId="{A0DD2A19-5264-403A-B61D-F8541615BF52}"/>
    <dgm:cxn modelId="{5166E374-5107-4ED9-92FB-505DDA6888C6}" type="presOf" srcId="{0EF186A4-DCB2-4791-9067-7E5222E9AE79}" destId="{9D588CAF-135B-4EC6-B648-98E782521ADD}" srcOrd="1" destOrd="0" presId="urn:microsoft.com/office/officeart/2005/8/layout/vList4"/>
    <dgm:cxn modelId="{EFE63E5D-E1AC-4CC9-A605-71A86FFFE9CB}" srcId="{DBB90C0C-1C8F-4C78-AF36-41D2A4EEB65B}" destId="{A2C1D705-94C0-44E7-A50B-EB49ADF7ABD0}" srcOrd="2" destOrd="0" parTransId="{D4799142-C607-4769-9592-DAB95E69B903}" sibTransId="{201830E9-BB53-43A3-B216-3F80144A689B}"/>
    <dgm:cxn modelId="{FDD0FAC9-D1AB-47AA-B493-5F1EC66D3FC1}" type="presOf" srcId="{63736EF6-CC65-4373-8F95-142B90C1D6E1}" destId="{B4A10A80-384E-489C-9F23-CD9AB542D5FB}" srcOrd="0" destOrd="0" presId="urn:microsoft.com/office/officeart/2005/8/layout/vList4"/>
    <dgm:cxn modelId="{904DFA1A-600F-4A9D-A8BB-9623422263C6}" type="presParOf" srcId="{46923744-B205-455E-B9E2-C30BDA48D7CB}" destId="{B64E8CA4-CA1D-4795-9C9D-B905A42738A2}" srcOrd="0" destOrd="0" presId="urn:microsoft.com/office/officeart/2005/8/layout/vList4"/>
    <dgm:cxn modelId="{939EE36F-2367-4C8A-A30F-4EFF8D093F8E}" type="presParOf" srcId="{B64E8CA4-CA1D-4795-9C9D-B905A42738A2}" destId="{76B129AB-D63C-4382-8868-621B75D3648C}" srcOrd="0" destOrd="0" presId="urn:microsoft.com/office/officeart/2005/8/layout/vList4"/>
    <dgm:cxn modelId="{D1644906-0D6E-499B-8045-33E703DF438A}" type="presParOf" srcId="{B64E8CA4-CA1D-4795-9C9D-B905A42738A2}" destId="{EF93251A-B27F-4CE3-BFFD-3D017163BBEB}" srcOrd="1" destOrd="0" presId="urn:microsoft.com/office/officeart/2005/8/layout/vList4"/>
    <dgm:cxn modelId="{2AB702E1-E5D3-4468-931B-8781DFE3347B}" type="presParOf" srcId="{B64E8CA4-CA1D-4795-9C9D-B905A42738A2}" destId="{9D588CAF-135B-4EC6-B648-98E782521ADD}" srcOrd="2" destOrd="0" presId="urn:microsoft.com/office/officeart/2005/8/layout/vList4"/>
    <dgm:cxn modelId="{2031DEFE-FAAF-4547-B2FF-D6BCBB82686C}" type="presParOf" srcId="{46923744-B205-455E-B9E2-C30BDA48D7CB}" destId="{E93966E1-0003-45EB-8878-8D5832E4A195}" srcOrd="1" destOrd="0" presId="urn:microsoft.com/office/officeart/2005/8/layout/vList4"/>
    <dgm:cxn modelId="{ACB8A444-4057-49B9-A3D8-C68E685692FC}" type="presParOf" srcId="{46923744-B205-455E-B9E2-C30BDA48D7CB}" destId="{C59B7C42-C799-434F-8A42-CFCF33D8FA5D}" srcOrd="2" destOrd="0" presId="urn:microsoft.com/office/officeart/2005/8/layout/vList4"/>
    <dgm:cxn modelId="{677A338F-C666-408A-9B24-DFF1357AC0D3}" type="presParOf" srcId="{C59B7C42-C799-434F-8A42-CFCF33D8FA5D}" destId="{B4A10A80-384E-489C-9F23-CD9AB542D5FB}" srcOrd="0" destOrd="0" presId="urn:microsoft.com/office/officeart/2005/8/layout/vList4"/>
    <dgm:cxn modelId="{845DC23B-B082-4DC1-81E8-1A4F0DC013D2}" type="presParOf" srcId="{C59B7C42-C799-434F-8A42-CFCF33D8FA5D}" destId="{D92476D3-63AE-4F91-AC54-6DB120680ED5}" srcOrd="1" destOrd="0" presId="urn:microsoft.com/office/officeart/2005/8/layout/vList4"/>
    <dgm:cxn modelId="{9CE3020B-E9AA-406A-95D3-0BCDCE0E49C8}" type="presParOf" srcId="{C59B7C42-C799-434F-8A42-CFCF33D8FA5D}" destId="{02EF846C-BF08-4632-8B04-DB58C676F00F}" srcOrd="2" destOrd="0" presId="urn:microsoft.com/office/officeart/2005/8/layout/vList4"/>
    <dgm:cxn modelId="{5243C863-90B3-4760-8C5C-D3065A1D31D2}" type="presParOf" srcId="{46923744-B205-455E-B9E2-C30BDA48D7CB}" destId="{EFED4961-6B09-4F6E-8E12-9A83BF355050}" srcOrd="3" destOrd="0" presId="urn:microsoft.com/office/officeart/2005/8/layout/vList4"/>
    <dgm:cxn modelId="{BF159667-2700-47DE-892F-81B16E9FF56A}" type="presParOf" srcId="{46923744-B205-455E-B9E2-C30BDA48D7CB}" destId="{41DF7CF5-ECF6-4E09-A61A-10695F7E455A}" srcOrd="4" destOrd="0" presId="urn:microsoft.com/office/officeart/2005/8/layout/vList4"/>
    <dgm:cxn modelId="{49240D9D-39EB-4B39-9B77-A520B1BA465C}" type="presParOf" srcId="{41DF7CF5-ECF6-4E09-A61A-10695F7E455A}" destId="{593F7893-E073-4085-89A9-1108A5E43DC1}" srcOrd="0" destOrd="0" presId="urn:microsoft.com/office/officeart/2005/8/layout/vList4"/>
    <dgm:cxn modelId="{AF699CFA-5443-4172-9434-C79D75F3D2E9}" type="presParOf" srcId="{41DF7CF5-ECF6-4E09-A61A-10695F7E455A}" destId="{550AF8A8-C591-4287-A2AB-F7DD89A0862B}" srcOrd="1" destOrd="0" presId="urn:microsoft.com/office/officeart/2005/8/layout/vList4"/>
    <dgm:cxn modelId="{9A991ABF-DC2B-445E-9414-7967411EC308}" type="presParOf" srcId="{41DF7CF5-ECF6-4E09-A61A-10695F7E455A}" destId="{0AE2771F-3F07-42F6-9F00-897957CEBEA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7F099F-63C1-4D87-8283-123B27DF6A74}">
      <dsp:nvSpPr>
        <dsp:cNvPr id="0" name=""/>
        <dsp:cNvSpPr/>
      </dsp:nvSpPr>
      <dsp:spPr>
        <a:xfrm rot="10800000">
          <a:off x="2003997" y="146282"/>
          <a:ext cx="5472684" cy="1543962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9691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rgbClr val="C00000"/>
              </a:solidFill>
              <a:latin typeface="Times New Roman"/>
              <a:cs typeface="Times New Roman"/>
            </a:rPr>
            <a:t>Об’єкт дослідження</a:t>
          </a:r>
          <a:r>
            <a:rPr lang="uk-UA" sz="3200" b="1" kern="1200" dirty="0" smtClean="0">
              <a:latin typeface="Times New Roman"/>
              <a:cs typeface="Times New Roman"/>
            </a:rPr>
            <a:t> – модернізація освітнього процесу</a:t>
          </a:r>
          <a:endParaRPr lang="ru-RU" sz="3200" b="1" kern="1200" dirty="0"/>
        </a:p>
      </dsp:txBody>
      <dsp:txXfrm rot="10800000">
        <a:off x="2003997" y="146282"/>
        <a:ext cx="5472684" cy="1543962"/>
      </dsp:txXfrm>
    </dsp:sp>
    <dsp:sp modelId="{2AC21B10-7E96-4C1C-9678-BA1CFB7CDE67}">
      <dsp:nvSpPr>
        <dsp:cNvPr id="0" name=""/>
        <dsp:cNvSpPr/>
      </dsp:nvSpPr>
      <dsp:spPr>
        <a:xfrm>
          <a:off x="226366" y="106061"/>
          <a:ext cx="2502157" cy="183614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3928BC-5ADD-4038-A02A-A0C8A42418B7}">
      <dsp:nvSpPr>
        <dsp:cNvPr id="0" name=""/>
        <dsp:cNvSpPr/>
      </dsp:nvSpPr>
      <dsp:spPr>
        <a:xfrm rot="10800000">
          <a:off x="1680001" y="2384442"/>
          <a:ext cx="5922702" cy="2187367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9691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rgbClr val="C00000"/>
              </a:solidFill>
              <a:latin typeface="Times New Roman"/>
              <a:cs typeface="Times New Roman"/>
            </a:rPr>
            <a:t>Предмет дослідження </a:t>
          </a:r>
          <a:r>
            <a:rPr lang="uk-UA" sz="3200" b="1" kern="1200" dirty="0" smtClean="0">
              <a:latin typeface="Times New Roman"/>
              <a:cs typeface="Times New Roman"/>
            </a:rPr>
            <a:t>– впровадження </a:t>
          </a:r>
          <a:r>
            <a:rPr lang="uk-UA" sz="3200" b="1" kern="1200" dirty="0" err="1" smtClean="0">
              <a:latin typeface="Times New Roman"/>
              <a:cs typeface="Times New Roman"/>
            </a:rPr>
            <a:t>компетентнісного</a:t>
          </a:r>
          <a:r>
            <a:rPr lang="uk-UA" sz="3200" b="1" kern="1200" dirty="0" smtClean="0">
              <a:latin typeface="Times New Roman"/>
              <a:cs typeface="Times New Roman"/>
            </a:rPr>
            <a:t> підходу до навчання молодших школярів</a:t>
          </a:r>
          <a:endParaRPr lang="ru-RU" sz="3200" b="1" kern="1200" dirty="0" smtClean="0">
            <a:latin typeface="Times New Roman"/>
            <a:cs typeface="Times New Roman"/>
          </a:endParaRPr>
        </a:p>
      </dsp:txBody>
      <dsp:txXfrm rot="10800000">
        <a:off x="1680001" y="2384442"/>
        <a:ext cx="5922702" cy="2187367"/>
      </dsp:txXfrm>
    </dsp:sp>
    <dsp:sp modelId="{8CA91F94-244A-45CF-A066-D7340AA3DDAF}">
      <dsp:nvSpPr>
        <dsp:cNvPr id="0" name=""/>
        <dsp:cNvSpPr/>
      </dsp:nvSpPr>
      <dsp:spPr>
        <a:xfrm>
          <a:off x="185870" y="2554341"/>
          <a:ext cx="2556231" cy="183614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1BE6CA-5697-44B1-B175-852B24172C1A}">
      <dsp:nvSpPr>
        <dsp:cNvPr id="0" name=""/>
        <dsp:cNvSpPr/>
      </dsp:nvSpPr>
      <dsp:spPr>
        <a:xfrm>
          <a:off x="226370" y="59422"/>
          <a:ext cx="1459154" cy="2332815"/>
        </a:xfrm>
        <a:prstGeom prst="up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7BA8E5-D04C-48AE-9ACA-82624CE0A3EF}">
      <dsp:nvSpPr>
        <dsp:cNvPr id="0" name=""/>
        <dsp:cNvSpPr/>
      </dsp:nvSpPr>
      <dsp:spPr>
        <a:xfrm>
          <a:off x="1676712" y="-37972"/>
          <a:ext cx="5962713" cy="23328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0" rIns="284480" bIns="28448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i="1" kern="1200" dirty="0" smtClean="0">
              <a:solidFill>
                <a:srgbClr val="0018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Компетентність</a:t>
          </a:r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solidFill>
                <a:schemeClr val="tx2">
                  <a:lumMod val="10000"/>
                </a:schemeClr>
              </a:solidFill>
            </a:rPr>
            <a:t>(здатність застосовувати набуті знання, вміння, навички, власний досвід в нестандартних ситуаціях)</a:t>
          </a:r>
          <a:endParaRPr lang="ru-RU" sz="2400" b="1" i="1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1676712" y="-37972"/>
        <a:ext cx="5962713" cy="2332815"/>
      </dsp:txXfrm>
    </dsp:sp>
    <dsp:sp modelId="{C4B44C5B-8B6B-452C-BD46-AF1B4FC5B088}">
      <dsp:nvSpPr>
        <dsp:cNvPr id="0" name=""/>
        <dsp:cNvSpPr/>
      </dsp:nvSpPr>
      <dsp:spPr>
        <a:xfrm>
          <a:off x="1316669" y="2371553"/>
          <a:ext cx="1544701" cy="2332815"/>
        </a:xfrm>
        <a:prstGeom prst="downArrow">
          <a:avLst/>
        </a:prstGeom>
        <a:solidFill>
          <a:schemeClr val="accent3">
            <a:hueOff val="-9491525"/>
            <a:satOff val="-6236"/>
            <a:lumOff val="-1215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794C3C-1DBA-4F22-8A94-B8198E76F214}">
      <dsp:nvSpPr>
        <dsp:cNvPr id="0" name=""/>
        <dsp:cNvSpPr/>
      </dsp:nvSpPr>
      <dsp:spPr>
        <a:xfrm>
          <a:off x="2900845" y="2413299"/>
          <a:ext cx="5143908" cy="2484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0" rIns="284480" bIns="28448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i="1" kern="1200" dirty="0" smtClean="0">
              <a:solidFill>
                <a:srgbClr val="0018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Компетенція</a:t>
          </a:r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solidFill>
                <a:schemeClr val="tx2">
                  <a:lumMod val="10000"/>
                </a:schemeClr>
              </a:solidFill>
            </a:rPr>
            <a:t>(суспільна норма, вимога, яка включає знання, уміння, навички, способи діяльності, певний досвід)</a:t>
          </a:r>
          <a:endParaRPr lang="ru-RU" sz="2400" b="1" i="1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2900845" y="2413299"/>
        <a:ext cx="5143908" cy="248470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6B6B39-F888-4914-A8F4-C3A35B6AB0B1}">
      <dsp:nvSpPr>
        <dsp:cNvPr id="0" name=""/>
        <dsp:cNvSpPr/>
      </dsp:nvSpPr>
      <dsp:spPr>
        <a:xfrm>
          <a:off x="0" y="322587"/>
          <a:ext cx="2571749" cy="176177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Уточнення мети (цілей навчання)</a:t>
          </a:r>
          <a:endParaRPr lang="ru-RU" sz="2000" b="1" kern="1200" dirty="0"/>
        </a:p>
      </dsp:txBody>
      <dsp:txXfrm>
        <a:off x="0" y="322587"/>
        <a:ext cx="2571749" cy="1761777"/>
      </dsp:txXfrm>
    </dsp:sp>
    <dsp:sp modelId="{0189527D-A5C4-4166-A872-E6BDBD3222F8}">
      <dsp:nvSpPr>
        <dsp:cNvPr id="0" name=""/>
        <dsp:cNvSpPr/>
      </dsp:nvSpPr>
      <dsp:spPr>
        <a:xfrm>
          <a:off x="2828925" y="250580"/>
          <a:ext cx="2571749" cy="190579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Оновлення  навчально-методичного забезпечення навчального процесу</a:t>
          </a:r>
          <a:endParaRPr lang="ru-RU" sz="2000" b="1" kern="1200" dirty="0" smtClean="0"/>
        </a:p>
      </dsp:txBody>
      <dsp:txXfrm>
        <a:off x="2828925" y="250580"/>
        <a:ext cx="2571749" cy="1905790"/>
      </dsp:txXfrm>
    </dsp:sp>
    <dsp:sp modelId="{91C390EC-5414-496C-9085-3014638A9CD7}">
      <dsp:nvSpPr>
        <dsp:cNvPr id="0" name=""/>
        <dsp:cNvSpPr/>
      </dsp:nvSpPr>
      <dsp:spPr>
        <a:xfrm>
          <a:off x="5657849" y="250580"/>
          <a:ext cx="2571749" cy="190579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Підготовка вчителя до реалізації </a:t>
          </a:r>
          <a:r>
            <a:rPr lang="uk-UA" sz="2000" b="1" kern="1200" dirty="0" err="1" smtClean="0"/>
            <a:t>компетентісного</a:t>
          </a:r>
          <a:r>
            <a:rPr lang="uk-UA" sz="2000" b="1" kern="1200" dirty="0" smtClean="0"/>
            <a:t> підходу в навчанні</a:t>
          </a:r>
          <a:endParaRPr lang="ru-RU" sz="2000" b="1" kern="1200" dirty="0" smtClean="0"/>
        </a:p>
      </dsp:txBody>
      <dsp:txXfrm>
        <a:off x="5657849" y="250580"/>
        <a:ext cx="2571749" cy="1905790"/>
      </dsp:txXfrm>
    </dsp:sp>
    <dsp:sp modelId="{F1696B2D-7A51-44CD-B9C6-0BC92E12B848}">
      <dsp:nvSpPr>
        <dsp:cNvPr id="0" name=""/>
        <dsp:cNvSpPr/>
      </dsp:nvSpPr>
      <dsp:spPr>
        <a:xfrm>
          <a:off x="1414462" y="2413545"/>
          <a:ext cx="2571749" cy="19078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Добір ефективних методів, прийомів навчання і форм організації навчальної діяльної</a:t>
          </a:r>
          <a:endParaRPr lang="ru-RU" sz="2000" b="1" kern="1200" dirty="0" smtClean="0"/>
        </a:p>
      </dsp:txBody>
      <dsp:txXfrm>
        <a:off x="1414462" y="2413545"/>
        <a:ext cx="2571749" cy="1907873"/>
      </dsp:txXfrm>
    </dsp:sp>
    <dsp:sp modelId="{E0048032-7B01-4774-944F-D5B5F143E3BC}">
      <dsp:nvSpPr>
        <dsp:cNvPr id="0" name=""/>
        <dsp:cNvSpPr/>
      </dsp:nvSpPr>
      <dsp:spPr>
        <a:xfrm>
          <a:off x="4243387" y="2413545"/>
          <a:ext cx="2571749" cy="190787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Удосконалення змісту навчання</a:t>
          </a:r>
          <a:endParaRPr lang="ru-RU" sz="2000" b="1" kern="1200" dirty="0" smtClean="0"/>
        </a:p>
      </dsp:txBody>
      <dsp:txXfrm>
        <a:off x="4243387" y="2413545"/>
        <a:ext cx="2571749" cy="190787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053248-7F87-42E3-8E97-E85C07D13A96}">
      <dsp:nvSpPr>
        <dsp:cNvPr id="0" name=""/>
        <dsp:cNvSpPr/>
      </dsp:nvSpPr>
      <dsp:spPr>
        <a:xfrm>
          <a:off x="0" y="0"/>
          <a:ext cx="4572000" cy="4572000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225C08-2B5B-4BE3-ACE4-2E2BF9F66E6D}">
      <dsp:nvSpPr>
        <dsp:cNvPr id="0" name=""/>
        <dsp:cNvSpPr/>
      </dsp:nvSpPr>
      <dsp:spPr>
        <a:xfrm>
          <a:off x="2026554" y="394096"/>
          <a:ext cx="4931939" cy="4643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dirty="0" smtClean="0"/>
            <a:t>Знання</a:t>
          </a:r>
          <a:endParaRPr lang="ru-RU" sz="2800" b="1" i="1" kern="1200" dirty="0"/>
        </a:p>
      </dsp:txBody>
      <dsp:txXfrm>
        <a:off x="2026554" y="394096"/>
        <a:ext cx="4931939" cy="464343"/>
      </dsp:txXfrm>
    </dsp:sp>
    <dsp:sp modelId="{FA63F306-EE30-45F5-9B46-5A977C054B55}">
      <dsp:nvSpPr>
        <dsp:cNvPr id="0" name=""/>
        <dsp:cNvSpPr/>
      </dsp:nvSpPr>
      <dsp:spPr>
        <a:xfrm>
          <a:off x="2170582" y="970161"/>
          <a:ext cx="4936189" cy="4643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1581921"/>
              <a:satOff val="-1039"/>
              <a:lumOff val="-20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dirty="0" smtClean="0"/>
            <a:t>Пізнавальні навички</a:t>
          </a:r>
          <a:endParaRPr lang="ru-RU" sz="2800" b="1" i="1" kern="1200" dirty="0"/>
        </a:p>
      </dsp:txBody>
      <dsp:txXfrm>
        <a:off x="2170582" y="970161"/>
        <a:ext cx="4936189" cy="464343"/>
      </dsp:txXfrm>
    </dsp:sp>
    <dsp:sp modelId="{BF368FBC-8DC8-4B16-B628-54685BE6A3E0}">
      <dsp:nvSpPr>
        <dsp:cNvPr id="0" name=""/>
        <dsp:cNvSpPr/>
      </dsp:nvSpPr>
      <dsp:spPr>
        <a:xfrm>
          <a:off x="2314596" y="1618231"/>
          <a:ext cx="5025105" cy="4643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3163842"/>
              <a:satOff val="-2079"/>
              <a:lumOff val="-40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dirty="0" smtClean="0"/>
            <a:t>Практичні навички</a:t>
          </a:r>
        </a:p>
      </dsp:txBody>
      <dsp:txXfrm>
        <a:off x="2314596" y="1618231"/>
        <a:ext cx="5025105" cy="464343"/>
      </dsp:txXfrm>
    </dsp:sp>
    <dsp:sp modelId="{CE3D6056-83A9-442E-97CD-AE723FB2367E}">
      <dsp:nvSpPr>
        <dsp:cNvPr id="0" name=""/>
        <dsp:cNvSpPr/>
      </dsp:nvSpPr>
      <dsp:spPr>
        <a:xfrm>
          <a:off x="2530616" y="2194296"/>
          <a:ext cx="5116993" cy="4643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4745762"/>
              <a:satOff val="-3118"/>
              <a:lumOff val="-6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dirty="0" smtClean="0"/>
            <a:t>Відношення</a:t>
          </a:r>
          <a:endParaRPr lang="ru-RU" sz="2800" b="1" i="1" kern="1200" dirty="0" smtClean="0"/>
        </a:p>
      </dsp:txBody>
      <dsp:txXfrm>
        <a:off x="2530616" y="2194296"/>
        <a:ext cx="5116993" cy="464343"/>
      </dsp:txXfrm>
    </dsp:sp>
    <dsp:sp modelId="{261290B2-C61F-406D-AF4F-8E0CE1891CB5}">
      <dsp:nvSpPr>
        <dsp:cNvPr id="0" name=""/>
        <dsp:cNvSpPr/>
      </dsp:nvSpPr>
      <dsp:spPr>
        <a:xfrm>
          <a:off x="2602623" y="2770361"/>
          <a:ext cx="5056012" cy="4643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6327683"/>
              <a:satOff val="-4157"/>
              <a:lumOff val="-81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dirty="0" smtClean="0"/>
            <a:t>Емоції</a:t>
          </a:r>
          <a:endParaRPr lang="ru-RU" sz="2800" b="1" i="1" kern="1200" dirty="0" smtClean="0"/>
        </a:p>
      </dsp:txBody>
      <dsp:txXfrm>
        <a:off x="2602623" y="2770361"/>
        <a:ext cx="5056012" cy="464343"/>
      </dsp:txXfrm>
    </dsp:sp>
    <dsp:sp modelId="{F87AD519-1412-4108-99F8-A4BEDAAA0A36}">
      <dsp:nvSpPr>
        <dsp:cNvPr id="0" name=""/>
        <dsp:cNvSpPr/>
      </dsp:nvSpPr>
      <dsp:spPr>
        <a:xfrm>
          <a:off x="2818658" y="3346426"/>
          <a:ext cx="5079162" cy="4643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7909603"/>
              <a:satOff val="-5197"/>
              <a:lumOff val="-101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dirty="0" smtClean="0"/>
            <a:t>Цінності та етика</a:t>
          </a:r>
          <a:endParaRPr lang="ru-RU" sz="2800" b="1" i="1" kern="1200" dirty="0" smtClean="0"/>
        </a:p>
      </dsp:txBody>
      <dsp:txXfrm>
        <a:off x="2818658" y="3346426"/>
        <a:ext cx="5079162" cy="464343"/>
      </dsp:txXfrm>
    </dsp:sp>
    <dsp:sp modelId="{4B7A0E49-1D2C-4FB9-AFAF-BE3AD71B5651}">
      <dsp:nvSpPr>
        <dsp:cNvPr id="0" name=""/>
        <dsp:cNvSpPr/>
      </dsp:nvSpPr>
      <dsp:spPr>
        <a:xfrm>
          <a:off x="3034693" y="3922491"/>
          <a:ext cx="5104393" cy="4643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9491525"/>
              <a:satOff val="-6236"/>
              <a:lumOff val="-1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dirty="0" smtClean="0"/>
            <a:t>Мотивація</a:t>
          </a:r>
          <a:endParaRPr lang="ru-RU" sz="2800" b="1" i="1" kern="1200" dirty="0" smtClean="0"/>
        </a:p>
      </dsp:txBody>
      <dsp:txXfrm>
        <a:off x="3034693" y="3922491"/>
        <a:ext cx="5104393" cy="46434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ECEB74-CA39-4A61-AF05-8C62155B776B}">
      <dsp:nvSpPr>
        <dsp:cNvPr id="0" name=""/>
        <dsp:cNvSpPr/>
      </dsp:nvSpPr>
      <dsp:spPr>
        <a:xfrm>
          <a:off x="71996" y="503992"/>
          <a:ext cx="2611933" cy="3672421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b="1" i="1" kern="1200" dirty="0" smtClean="0"/>
            <a:t>Діяльність </a:t>
          </a:r>
          <a:endParaRPr lang="ru-RU" sz="2900" b="1" i="1" kern="1200" dirty="0"/>
        </a:p>
      </dsp:txBody>
      <dsp:txXfrm>
        <a:off x="71996" y="503992"/>
        <a:ext cx="2611933" cy="1101726"/>
      </dsp:txXfrm>
    </dsp:sp>
    <dsp:sp modelId="{D52B3C52-0E70-43BE-9692-9DE721336FD9}">
      <dsp:nvSpPr>
        <dsp:cNvPr id="0" name=""/>
        <dsp:cNvSpPr/>
      </dsp:nvSpPr>
      <dsp:spPr>
        <a:xfrm>
          <a:off x="288024" y="1224136"/>
          <a:ext cx="2089546" cy="73757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182563" lvl="0" indent="-182563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/>
            <a:t>уміння і навички</a:t>
          </a:r>
          <a:endParaRPr lang="ru-RU" sz="1800" b="1" i="1" kern="1200" dirty="0"/>
        </a:p>
      </dsp:txBody>
      <dsp:txXfrm>
        <a:off x="288024" y="1224136"/>
        <a:ext cx="2089546" cy="737570"/>
      </dsp:txXfrm>
    </dsp:sp>
    <dsp:sp modelId="{B95704DC-5785-4876-B579-4BDAE0CCBC76}">
      <dsp:nvSpPr>
        <dsp:cNvPr id="0" name=""/>
        <dsp:cNvSpPr/>
      </dsp:nvSpPr>
      <dsp:spPr>
        <a:xfrm>
          <a:off x="165671" y="2088185"/>
          <a:ext cx="2282600" cy="105888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182563" lvl="0" indent="-182563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/>
            <a:t>використання знань в нестандартних ситуаціях</a:t>
          </a:r>
          <a:endParaRPr lang="ru-RU" sz="1800" b="1" i="1" kern="1200" dirty="0"/>
        </a:p>
      </dsp:txBody>
      <dsp:txXfrm>
        <a:off x="165671" y="2088185"/>
        <a:ext cx="2282600" cy="1058885"/>
      </dsp:txXfrm>
    </dsp:sp>
    <dsp:sp modelId="{90101B63-11E4-45E7-8E52-7E0645BC20E6}">
      <dsp:nvSpPr>
        <dsp:cNvPr id="0" name=""/>
        <dsp:cNvSpPr/>
      </dsp:nvSpPr>
      <dsp:spPr>
        <a:xfrm>
          <a:off x="262197" y="3260543"/>
          <a:ext cx="2089546" cy="73757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182563" lvl="0" indent="-182563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/>
            <a:t>досвід</a:t>
          </a:r>
          <a:endParaRPr lang="ru-RU" sz="1800" b="1" i="1" kern="1200" dirty="0" smtClean="0"/>
        </a:p>
      </dsp:txBody>
      <dsp:txXfrm>
        <a:off x="262197" y="3260543"/>
        <a:ext cx="2089546" cy="737570"/>
      </dsp:txXfrm>
    </dsp:sp>
    <dsp:sp modelId="{DB67ADDD-20E1-43B4-9333-2C6807F55C9A}">
      <dsp:nvSpPr>
        <dsp:cNvPr id="0" name=""/>
        <dsp:cNvSpPr/>
      </dsp:nvSpPr>
      <dsp:spPr>
        <a:xfrm>
          <a:off x="2880321" y="583655"/>
          <a:ext cx="2611933" cy="3664816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b="1" i="1" kern="1200" dirty="0" smtClean="0"/>
            <a:t>Особистісні якості </a:t>
          </a:r>
          <a:endParaRPr lang="ru-RU" sz="2900" b="1" i="1" kern="1200" dirty="0"/>
        </a:p>
      </dsp:txBody>
      <dsp:txXfrm>
        <a:off x="2880321" y="583655"/>
        <a:ext cx="2611933" cy="1099445"/>
      </dsp:txXfrm>
    </dsp:sp>
    <dsp:sp modelId="{B6A4DF7D-BC81-4107-AF3C-150542993107}">
      <dsp:nvSpPr>
        <dsp:cNvPr id="0" name=""/>
        <dsp:cNvSpPr/>
      </dsp:nvSpPr>
      <dsp:spPr>
        <a:xfrm>
          <a:off x="3096354" y="1549655"/>
          <a:ext cx="2089546" cy="76408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182563" lvl="0" indent="-182563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/>
            <a:t>ціннісні установки</a:t>
          </a:r>
          <a:endParaRPr lang="ru-RU" sz="1800" b="1" i="1" kern="1200" dirty="0" smtClean="0"/>
        </a:p>
      </dsp:txBody>
      <dsp:txXfrm>
        <a:off x="3096354" y="1549655"/>
        <a:ext cx="2089546" cy="764089"/>
      </dsp:txXfrm>
    </dsp:sp>
    <dsp:sp modelId="{5753225E-FAAB-4A53-9418-0C4B57FCF6CD}">
      <dsp:nvSpPr>
        <dsp:cNvPr id="0" name=""/>
        <dsp:cNvSpPr/>
      </dsp:nvSpPr>
      <dsp:spPr>
        <a:xfrm>
          <a:off x="3096354" y="2391570"/>
          <a:ext cx="2089546" cy="78974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182563" lvl="0" indent="-182563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/>
            <a:t>потреби</a:t>
          </a:r>
          <a:endParaRPr lang="ru-RU" sz="1800" b="1" i="1" kern="1200" dirty="0" smtClean="0"/>
        </a:p>
      </dsp:txBody>
      <dsp:txXfrm>
        <a:off x="3096354" y="2391570"/>
        <a:ext cx="2089546" cy="789744"/>
      </dsp:txXfrm>
    </dsp:sp>
    <dsp:sp modelId="{E6F7AA72-39D1-4D4C-8337-6F00A972985C}">
      <dsp:nvSpPr>
        <dsp:cNvPr id="0" name=""/>
        <dsp:cNvSpPr/>
      </dsp:nvSpPr>
      <dsp:spPr>
        <a:xfrm>
          <a:off x="3096354" y="3255665"/>
          <a:ext cx="2089546" cy="72372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182563" lvl="0" indent="-182563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/>
            <a:t>мотивація діяльності</a:t>
          </a:r>
          <a:endParaRPr lang="ru-RU" sz="1800" b="1" i="1" kern="1200" dirty="0" smtClean="0"/>
        </a:p>
      </dsp:txBody>
      <dsp:txXfrm>
        <a:off x="3096354" y="3255665"/>
        <a:ext cx="2089546" cy="723726"/>
      </dsp:txXfrm>
    </dsp:sp>
    <dsp:sp modelId="{C7FC4E7A-86CE-45F9-AA61-92BB000863D6}">
      <dsp:nvSpPr>
        <dsp:cNvPr id="0" name=""/>
        <dsp:cNvSpPr/>
      </dsp:nvSpPr>
      <dsp:spPr>
        <a:xfrm>
          <a:off x="5616635" y="504058"/>
          <a:ext cx="2611933" cy="3531159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b="1" i="1" kern="1200" dirty="0" smtClean="0"/>
            <a:t>Знання</a:t>
          </a:r>
          <a:endParaRPr lang="ru-RU" sz="2900" b="1" i="1" kern="1200" dirty="0"/>
        </a:p>
      </dsp:txBody>
      <dsp:txXfrm>
        <a:off x="5616635" y="504058"/>
        <a:ext cx="2611933" cy="1059347"/>
      </dsp:txXfrm>
    </dsp:sp>
    <dsp:sp modelId="{634CEAD1-DF91-4A59-AF0F-4C7F69B74BB5}">
      <dsp:nvSpPr>
        <dsp:cNvPr id="0" name=""/>
        <dsp:cNvSpPr/>
      </dsp:nvSpPr>
      <dsp:spPr>
        <a:xfrm>
          <a:off x="5877855" y="1202631"/>
          <a:ext cx="2089546" cy="49148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182563" lvl="0" indent="-182563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/>
            <a:t>наукові</a:t>
          </a:r>
          <a:endParaRPr lang="ru-RU" sz="1800" b="1" i="1" kern="1200" dirty="0" smtClean="0"/>
        </a:p>
      </dsp:txBody>
      <dsp:txXfrm>
        <a:off x="5877855" y="1202631"/>
        <a:ext cx="2089546" cy="491488"/>
      </dsp:txXfrm>
    </dsp:sp>
    <dsp:sp modelId="{86A935FF-2DFD-47B0-A0DB-B6C0254631A6}">
      <dsp:nvSpPr>
        <dsp:cNvPr id="0" name=""/>
        <dsp:cNvSpPr/>
      </dsp:nvSpPr>
      <dsp:spPr>
        <a:xfrm>
          <a:off x="5904664" y="1800200"/>
          <a:ext cx="2089546" cy="49148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182563" lvl="0" indent="-182563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/>
            <a:t>глибокі</a:t>
          </a:r>
          <a:endParaRPr lang="ru-RU" sz="1800" b="1" i="1" kern="1200" dirty="0" smtClean="0"/>
        </a:p>
      </dsp:txBody>
      <dsp:txXfrm>
        <a:off x="5904664" y="1800200"/>
        <a:ext cx="2089546" cy="491488"/>
      </dsp:txXfrm>
    </dsp:sp>
    <dsp:sp modelId="{D4DC82D4-C811-48FE-B493-34ADC456A7BC}">
      <dsp:nvSpPr>
        <dsp:cNvPr id="0" name=""/>
        <dsp:cNvSpPr/>
      </dsp:nvSpPr>
      <dsp:spPr>
        <a:xfrm>
          <a:off x="5904664" y="2376264"/>
          <a:ext cx="2089546" cy="49148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182563" lvl="0" indent="-182563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/>
            <a:t>міцні</a:t>
          </a:r>
          <a:endParaRPr lang="ru-RU" sz="1800" b="1" i="1" kern="1200" dirty="0" smtClean="0"/>
        </a:p>
      </dsp:txBody>
      <dsp:txXfrm>
        <a:off x="5904664" y="2376264"/>
        <a:ext cx="2089546" cy="491488"/>
      </dsp:txXfrm>
    </dsp:sp>
    <dsp:sp modelId="{12E293ED-B365-4FBD-8E51-84200C36B19B}">
      <dsp:nvSpPr>
        <dsp:cNvPr id="0" name=""/>
        <dsp:cNvSpPr/>
      </dsp:nvSpPr>
      <dsp:spPr>
        <a:xfrm>
          <a:off x="5904664" y="2952328"/>
          <a:ext cx="2089546" cy="49148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182563" lvl="0" indent="-182563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/>
            <a:t>системні</a:t>
          </a:r>
          <a:endParaRPr lang="ru-RU" sz="1800" b="1" i="1" kern="1200" dirty="0" smtClean="0"/>
        </a:p>
      </dsp:txBody>
      <dsp:txXfrm>
        <a:off x="5904664" y="2952328"/>
        <a:ext cx="2089546" cy="491488"/>
      </dsp:txXfrm>
    </dsp:sp>
    <dsp:sp modelId="{85EA6B35-B679-4E40-893E-FE8FA6D28747}">
      <dsp:nvSpPr>
        <dsp:cNvPr id="0" name=""/>
        <dsp:cNvSpPr/>
      </dsp:nvSpPr>
      <dsp:spPr>
        <a:xfrm>
          <a:off x="5688636" y="3471041"/>
          <a:ext cx="2467984" cy="49148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182563" lvl="0" indent="-182563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err="1" smtClean="0"/>
            <a:t>поліфункціональні</a:t>
          </a:r>
          <a:endParaRPr lang="ru-RU" sz="1800" b="1" i="1" kern="1200" dirty="0" smtClean="0"/>
        </a:p>
      </dsp:txBody>
      <dsp:txXfrm>
        <a:off x="5688636" y="3471041"/>
        <a:ext cx="2467984" cy="49148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B376D0-1D63-44DD-BC9B-7B27710E9A40}">
      <dsp:nvSpPr>
        <dsp:cNvPr id="0" name=""/>
        <dsp:cNvSpPr/>
      </dsp:nvSpPr>
      <dsp:spPr>
        <a:xfrm>
          <a:off x="1" y="1702"/>
          <a:ext cx="8229597" cy="1333500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shade val="50000"/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solidFill>
                <a:srgbClr val="002060"/>
              </a:solidFill>
            </a:rPr>
            <a:t>Широке обговорення проблеми ключових </a:t>
          </a:r>
          <a:r>
            <a:rPr lang="uk-UA" sz="2400" b="1" i="1" kern="1200" dirty="0" err="1" smtClean="0">
              <a:solidFill>
                <a:srgbClr val="002060"/>
              </a:solidFill>
            </a:rPr>
            <a:t>компетентностей</a:t>
          </a:r>
          <a:r>
            <a:rPr lang="uk-UA" sz="2400" b="1" i="1" kern="1200" dirty="0" smtClean="0">
              <a:solidFill>
                <a:srgbClr val="002060"/>
              </a:solidFill>
            </a:rPr>
            <a:t> на всіх рівнях, включаючи педагогів, учнів, батьків, науковців, широку громадськість.</a:t>
          </a:r>
        </a:p>
      </dsp:txBody>
      <dsp:txXfrm>
        <a:off x="1" y="1702"/>
        <a:ext cx="8229597" cy="1333500"/>
      </dsp:txXfrm>
    </dsp:sp>
    <dsp:sp modelId="{3347D43F-A6AC-4C61-9E59-DA416AE1FFB5}">
      <dsp:nvSpPr>
        <dsp:cNvPr id="0" name=""/>
        <dsp:cNvSpPr/>
      </dsp:nvSpPr>
      <dsp:spPr>
        <a:xfrm>
          <a:off x="1" y="1487546"/>
          <a:ext cx="8229597" cy="1088171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-179261"/>
                <a:satOff val="-515"/>
                <a:lumOff val="27743"/>
                <a:alphaOff val="0"/>
                <a:tint val="60000"/>
                <a:satMod val="160000"/>
              </a:schemeClr>
            </a:gs>
            <a:gs pos="46000">
              <a:schemeClr val="accent1">
                <a:shade val="50000"/>
                <a:hueOff val="-179261"/>
                <a:satOff val="-515"/>
                <a:lumOff val="27743"/>
                <a:alphaOff val="0"/>
                <a:tint val="86000"/>
                <a:satMod val="160000"/>
              </a:schemeClr>
            </a:gs>
            <a:gs pos="100000">
              <a:schemeClr val="accent1">
                <a:shade val="50000"/>
                <a:hueOff val="-179261"/>
                <a:satOff val="-515"/>
                <a:lumOff val="27743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solidFill>
                <a:srgbClr val="002060"/>
              </a:solidFill>
            </a:rPr>
            <a:t>Планування організаційно-методичних заходів на близьку й далеку перспективи.</a:t>
          </a:r>
        </a:p>
      </dsp:txBody>
      <dsp:txXfrm>
        <a:off x="1" y="1487546"/>
        <a:ext cx="8229597" cy="1088171"/>
      </dsp:txXfrm>
    </dsp:sp>
    <dsp:sp modelId="{5AFEF51A-E3A0-4657-80A0-7F84C685AB95}">
      <dsp:nvSpPr>
        <dsp:cNvPr id="0" name=""/>
        <dsp:cNvSpPr/>
      </dsp:nvSpPr>
      <dsp:spPr>
        <a:xfrm>
          <a:off x="1" y="2728062"/>
          <a:ext cx="8208922" cy="1088171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-179261"/>
                <a:satOff val="-515"/>
                <a:lumOff val="27743"/>
                <a:alphaOff val="0"/>
                <a:tint val="60000"/>
                <a:satMod val="160000"/>
              </a:schemeClr>
            </a:gs>
            <a:gs pos="46000">
              <a:schemeClr val="accent1">
                <a:shade val="50000"/>
                <a:hueOff val="-179261"/>
                <a:satOff val="-515"/>
                <a:lumOff val="27743"/>
                <a:alphaOff val="0"/>
                <a:tint val="86000"/>
                <a:satMod val="160000"/>
              </a:schemeClr>
            </a:gs>
            <a:gs pos="100000">
              <a:schemeClr val="accent1">
                <a:shade val="50000"/>
                <a:hueOff val="-179261"/>
                <a:satOff val="-515"/>
                <a:lumOff val="27743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solidFill>
                <a:srgbClr val="002060"/>
              </a:solidFill>
            </a:rPr>
            <a:t>Упровадження ключових </a:t>
          </a:r>
          <a:r>
            <a:rPr lang="uk-UA" sz="2400" b="1" i="1" kern="1200" dirty="0" err="1" smtClean="0">
              <a:solidFill>
                <a:srgbClr val="002060"/>
              </a:solidFill>
            </a:rPr>
            <a:t>компетентностей</a:t>
          </a:r>
          <a:r>
            <a:rPr lang="uk-UA" sz="2400" b="1" i="1" kern="1200" dirty="0" smtClean="0">
              <a:solidFill>
                <a:srgbClr val="002060"/>
              </a:solidFill>
            </a:rPr>
            <a:t> у зміст освіти, здійснення відповідного моніторингу якості освіти.</a:t>
          </a:r>
          <a:endParaRPr lang="ru-RU" sz="2400" b="1" i="1" kern="1200" dirty="0">
            <a:solidFill>
              <a:srgbClr val="002060"/>
            </a:solidFill>
          </a:endParaRPr>
        </a:p>
      </dsp:txBody>
      <dsp:txXfrm>
        <a:off x="1" y="2728062"/>
        <a:ext cx="8208922" cy="1088171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6FEBE4-F52C-42F6-AA75-FB7847119C13}">
      <dsp:nvSpPr>
        <dsp:cNvPr id="0" name=""/>
        <dsp:cNvSpPr/>
      </dsp:nvSpPr>
      <dsp:spPr>
        <a:xfrm>
          <a:off x="0" y="0"/>
          <a:ext cx="8229600" cy="72277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l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/>
            <a:t>Технологія організації навчального співробітництва</a:t>
          </a:r>
          <a:endParaRPr lang="ru-RU" sz="2400" b="1" kern="1200" dirty="0"/>
        </a:p>
      </dsp:txBody>
      <dsp:txXfrm>
        <a:off x="0" y="0"/>
        <a:ext cx="8229600" cy="722772"/>
      </dsp:txXfrm>
    </dsp:sp>
    <dsp:sp modelId="{5A7C66AF-45CA-4256-93EE-9EC1C58982C2}">
      <dsp:nvSpPr>
        <dsp:cNvPr id="0" name=""/>
        <dsp:cNvSpPr/>
      </dsp:nvSpPr>
      <dsp:spPr>
        <a:xfrm>
          <a:off x="0" y="721702"/>
          <a:ext cx="8229600" cy="72277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l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/>
            <a:t>Технологія формування </a:t>
          </a:r>
          <a:r>
            <a:rPr lang="uk-UA" sz="2400" b="1" i="1" kern="1200" dirty="0" err="1" smtClean="0"/>
            <a:t>загальнонавчальних</a:t>
          </a:r>
          <a:r>
            <a:rPr lang="uk-UA" sz="2400" b="1" i="1" kern="1200" dirty="0" smtClean="0"/>
            <a:t> умінь і навичок молодших школярів.</a:t>
          </a:r>
          <a:endParaRPr lang="ru-RU" sz="2400" b="1" i="1" kern="1200" dirty="0" smtClean="0"/>
        </a:p>
      </dsp:txBody>
      <dsp:txXfrm>
        <a:off x="0" y="721702"/>
        <a:ext cx="8229600" cy="722772"/>
      </dsp:txXfrm>
    </dsp:sp>
    <dsp:sp modelId="{824BE5A6-F893-4E30-8689-59D74A813BA1}">
      <dsp:nvSpPr>
        <dsp:cNvPr id="0" name=""/>
        <dsp:cNvSpPr/>
      </dsp:nvSpPr>
      <dsp:spPr>
        <a:xfrm>
          <a:off x="0" y="1439884"/>
          <a:ext cx="8229600" cy="72277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l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/>
            <a:t>Технологія диференційованого навчання</a:t>
          </a:r>
          <a:r>
            <a:rPr lang="uk-UA" sz="2000" b="1" i="1" kern="1200" dirty="0" smtClean="0"/>
            <a:t>.</a:t>
          </a:r>
          <a:endParaRPr lang="ru-RU" sz="2000" b="1" i="1" kern="1200" dirty="0" smtClean="0"/>
        </a:p>
      </dsp:txBody>
      <dsp:txXfrm>
        <a:off x="0" y="1439884"/>
        <a:ext cx="8229600" cy="722772"/>
      </dsp:txXfrm>
    </dsp:sp>
    <dsp:sp modelId="{64BA5AB0-0965-47F1-9FE6-3C1B41D2F16E}">
      <dsp:nvSpPr>
        <dsp:cNvPr id="0" name=""/>
        <dsp:cNvSpPr/>
      </dsp:nvSpPr>
      <dsp:spPr>
        <a:xfrm>
          <a:off x="0" y="2161492"/>
          <a:ext cx="8229600" cy="72277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l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/>
            <a:t>Технологія організації навчальної проектної діяльності</a:t>
          </a:r>
          <a:r>
            <a:rPr lang="uk-UA" sz="500" i="1" kern="1200" dirty="0" smtClean="0"/>
            <a:t>.</a:t>
          </a:r>
          <a:endParaRPr lang="ru-RU" sz="500" kern="1200" dirty="0"/>
        </a:p>
      </dsp:txBody>
      <dsp:txXfrm>
        <a:off x="0" y="2161492"/>
        <a:ext cx="8229600" cy="722772"/>
      </dsp:txXfrm>
    </dsp:sp>
    <dsp:sp modelId="{732F7F21-6BEA-421C-9F1C-A1CE420C7B65}">
      <dsp:nvSpPr>
        <dsp:cNvPr id="0" name=""/>
        <dsp:cNvSpPr/>
      </dsp:nvSpPr>
      <dsp:spPr>
        <a:xfrm>
          <a:off x="0" y="2881733"/>
          <a:ext cx="8229600" cy="72277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l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/>
            <a:t>Ігрова навчальна технологія.</a:t>
          </a:r>
          <a:endParaRPr lang="ru-RU" sz="2400" b="1" i="1" kern="1200" dirty="0" smtClean="0"/>
        </a:p>
      </dsp:txBody>
      <dsp:txXfrm>
        <a:off x="0" y="2881733"/>
        <a:ext cx="8229600" cy="722772"/>
      </dsp:txXfrm>
    </dsp:sp>
    <dsp:sp modelId="{CF13D505-94BA-40CB-85CF-B2C67456F53A}">
      <dsp:nvSpPr>
        <dsp:cNvPr id="0" name=""/>
        <dsp:cNvSpPr/>
      </dsp:nvSpPr>
      <dsp:spPr>
        <a:xfrm>
          <a:off x="0" y="3601274"/>
          <a:ext cx="8229600" cy="72277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l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/>
            <a:t>Технологія досягнення обов’язкових навчальних результатів. </a:t>
          </a:r>
          <a:endParaRPr lang="ru-RU" sz="2400" b="1" i="1" kern="1200" dirty="0" smtClean="0"/>
        </a:p>
      </dsp:txBody>
      <dsp:txXfrm>
        <a:off x="0" y="3601274"/>
        <a:ext cx="8229600" cy="722772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9BD884-ABAA-4F2B-82F6-F1B8DEFCCFEA}">
      <dsp:nvSpPr>
        <dsp:cNvPr id="0" name=""/>
        <dsp:cNvSpPr/>
      </dsp:nvSpPr>
      <dsp:spPr>
        <a:xfrm>
          <a:off x="2458613" y="0"/>
          <a:ext cx="3312372" cy="762000"/>
        </a:xfrm>
        <a:prstGeom prst="trapezoid">
          <a:avLst>
            <a:gd name="adj" fmla="val 9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1" kern="1200" dirty="0" smtClean="0">
              <a:solidFill>
                <a:srgbClr val="FF0000"/>
              </a:solidFill>
            </a:rPr>
            <a:t>Поточний</a:t>
          </a:r>
          <a:endParaRPr lang="ru-RU" sz="3200" b="1" i="1" kern="1200" dirty="0">
            <a:solidFill>
              <a:srgbClr val="FF0000"/>
            </a:solidFill>
          </a:endParaRPr>
        </a:p>
      </dsp:txBody>
      <dsp:txXfrm>
        <a:off x="2458613" y="0"/>
        <a:ext cx="3312372" cy="762000"/>
      </dsp:txXfrm>
    </dsp:sp>
    <dsp:sp modelId="{F574B7F0-DC9B-49CB-B5EF-553DDCE2CEB9}">
      <dsp:nvSpPr>
        <dsp:cNvPr id="0" name=""/>
        <dsp:cNvSpPr/>
      </dsp:nvSpPr>
      <dsp:spPr>
        <a:xfrm>
          <a:off x="1810539" y="761999"/>
          <a:ext cx="4608521" cy="762000"/>
        </a:xfrm>
        <a:prstGeom prst="trapezoid">
          <a:avLst>
            <a:gd name="adj" fmla="val 90000"/>
          </a:avLst>
        </a:prstGeom>
        <a:solidFill>
          <a:schemeClr val="accent4">
            <a:hueOff val="1097123"/>
            <a:satOff val="1489"/>
            <a:lumOff val="251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1" kern="1200" dirty="0" smtClean="0">
              <a:solidFill>
                <a:srgbClr val="FF0000"/>
              </a:solidFill>
            </a:rPr>
            <a:t>Періодичний</a:t>
          </a:r>
          <a:endParaRPr lang="ru-RU" sz="3200" b="1" i="1" kern="1200" dirty="0" smtClean="0">
            <a:solidFill>
              <a:srgbClr val="FF0000"/>
            </a:solidFill>
          </a:endParaRPr>
        </a:p>
      </dsp:txBody>
      <dsp:txXfrm>
        <a:off x="2617030" y="761999"/>
        <a:ext cx="2995538" cy="762000"/>
      </dsp:txXfrm>
    </dsp:sp>
    <dsp:sp modelId="{75FC0DE7-012E-47FA-86E9-22836EFD6644}">
      <dsp:nvSpPr>
        <dsp:cNvPr id="0" name=""/>
        <dsp:cNvSpPr/>
      </dsp:nvSpPr>
      <dsp:spPr>
        <a:xfrm>
          <a:off x="1090463" y="1523999"/>
          <a:ext cx="6048673" cy="762000"/>
        </a:xfrm>
        <a:prstGeom prst="trapezoid">
          <a:avLst>
            <a:gd name="adj" fmla="val 90000"/>
          </a:avLst>
        </a:prstGeom>
        <a:solidFill>
          <a:schemeClr val="accent4">
            <a:hueOff val="2194245"/>
            <a:satOff val="2978"/>
            <a:lumOff val="502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1" kern="1200" dirty="0" smtClean="0">
              <a:solidFill>
                <a:srgbClr val="FF0000"/>
              </a:solidFill>
            </a:rPr>
            <a:t>Тематичний </a:t>
          </a:r>
          <a:endParaRPr lang="ru-RU" sz="3200" b="1" i="1" kern="1200" dirty="0" smtClean="0">
            <a:solidFill>
              <a:srgbClr val="FF0000"/>
            </a:solidFill>
          </a:endParaRPr>
        </a:p>
      </dsp:txBody>
      <dsp:txXfrm>
        <a:off x="2148981" y="1523999"/>
        <a:ext cx="3931637" cy="762000"/>
      </dsp:txXfrm>
    </dsp:sp>
    <dsp:sp modelId="{A275C8C9-C59A-4F58-94C1-4C9472FDC74D}">
      <dsp:nvSpPr>
        <dsp:cNvPr id="0" name=""/>
        <dsp:cNvSpPr/>
      </dsp:nvSpPr>
      <dsp:spPr>
        <a:xfrm>
          <a:off x="442395" y="2286000"/>
          <a:ext cx="7344808" cy="762000"/>
        </a:xfrm>
        <a:prstGeom prst="trapezoid">
          <a:avLst>
            <a:gd name="adj" fmla="val 90000"/>
          </a:avLst>
        </a:prstGeom>
        <a:solidFill>
          <a:schemeClr val="accent4">
            <a:hueOff val="3291368"/>
            <a:satOff val="4467"/>
            <a:lumOff val="7529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1" kern="1200" dirty="0" smtClean="0">
              <a:solidFill>
                <a:srgbClr val="FF0000"/>
              </a:solidFill>
            </a:rPr>
            <a:t>Семестровий</a:t>
          </a:r>
          <a:endParaRPr lang="ru-RU" sz="3200" b="1" i="1" kern="1200" dirty="0" smtClean="0">
            <a:solidFill>
              <a:srgbClr val="FF0000"/>
            </a:solidFill>
          </a:endParaRPr>
        </a:p>
      </dsp:txBody>
      <dsp:txXfrm>
        <a:off x="1727737" y="2286000"/>
        <a:ext cx="4774125" cy="762000"/>
      </dsp:txXfrm>
    </dsp:sp>
    <dsp:sp modelId="{D90CE723-42CF-4594-80D0-4351A1F9F998}">
      <dsp:nvSpPr>
        <dsp:cNvPr id="0" name=""/>
        <dsp:cNvSpPr/>
      </dsp:nvSpPr>
      <dsp:spPr>
        <a:xfrm>
          <a:off x="685799" y="3048000"/>
          <a:ext cx="6858000" cy="762000"/>
        </a:xfrm>
        <a:prstGeom prst="trapezoid">
          <a:avLst>
            <a:gd name="adj" fmla="val 90000"/>
          </a:avLst>
        </a:prstGeom>
        <a:solidFill>
          <a:schemeClr val="accent4">
            <a:hueOff val="4388491"/>
            <a:satOff val="5956"/>
            <a:lumOff val="10039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1" kern="1200" dirty="0" smtClean="0">
              <a:solidFill>
                <a:srgbClr val="FF0000"/>
              </a:solidFill>
            </a:rPr>
            <a:t>Річний</a:t>
          </a:r>
          <a:endParaRPr lang="ru-RU" sz="3200" b="1" i="1" kern="1200" dirty="0" smtClean="0">
            <a:solidFill>
              <a:srgbClr val="FF0000"/>
            </a:solidFill>
          </a:endParaRPr>
        </a:p>
      </dsp:txBody>
      <dsp:txXfrm>
        <a:off x="1885949" y="3048000"/>
        <a:ext cx="4457700" cy="762000"/>
      </dsp:txXfrm>
    </dsp:sp>
    <dsp:sp modelId="{FD8F2786-B984-47C8-B31F-9A584D2BE423}">
      <dsp:nvSpPr>
        <dsp:cNvPr id="0" name=""/>
        <dsp:cNvSpPr/>
      </dsp:nvSpPr>
      <dsp:spPr>
        <a:xfrm>
          <a:off x="0" y="3810000"/>
          <a:ext cx="8229600" cy="762000"/>
        </a:xfrm>
        <a:prstGeom prst="trapezoid">
          <a:avLst>
            <a:gd name="adj" fmla="val 90000"/>
          </a:avLst>
        </a:prstGeom>
        <a:solidFill>
          <a:schemeClr val="accent4">
            <a:hueOff val="5485613"/>
            <a:satOff val="7445"/>
            <a:lumOff val="12549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rgbClr val="FF0000"/>
              </a:solidFill>
            </a:rPr>
            <a:t>Державна підсумкова атестація</a:t>
          </a:r>
          <a:endParaRPr lang="ru-RU" sz="3200" b="1" kern="1200" dirty="0" smtClean="0">
            <a:solidFill>
              <a:srgbClr val="FF0000"/>
            </a:solidFill>
          </a:endParaRPr>
        </a:p>
      </dsp:txBody>
      <dsp:txXfrm>
        <a:off x="1440179" y="3810000"/>
        <a:ext cx="5349240" cy="76200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B129AB-D63C-4382-8868-621B75D3648C}">
      <dsp:nvSpPr>
        <dsp:cNvPr id="0" name=""/>
        <dsp:cNvSpPr/>
      </dsp:nvSpPr>
      <dsp:spPr>
        <a:xfrm>
          <a:off x="0" y="0"/>
          <a:ext cx="8229600" cy="13056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3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1" kern="1200" dirty="0" smtClean="0">
              <a:solidFill>
                <a:srgbClr val="002060"/>
              </a:solidFill>
            </a:rPr>
            <a:t>Встановлення рівня навчальних досягнень учня в оволодінні змістом предмета порівняно з вимогами чинних програм.</a:t>
          </a:r>
          <a:endParaRPr lang="ru-RU" sz="2200" b="1" i="1" kern="1200" dirty="0">
            <a:solidFill>
              <a:srgbClr val="002060"/>
            </a:solidFill>
          </a:endParaRPr>
        </a:p>
      </dsp:txBody>
      <dsp:txXfrm>
        <a:off x="1776480" y="0"/>
        <a:ext cx="6453119" cy="1305605"/>
      </dsp:txXfrm>
    </dsp:sp>
    <dsp:sp modelId="{EF93251A-B27F-4CE3-BFFD-3D017163BBEB}">
      <dsp:nvSpPr>
        <dsp:cNvPr id="0" name=""/>
        <dsp:cNvSpPr/>
      </dsp:nvSpPr>
      <dsp:spPr>
        <a:xfrm>
          <a:off x="130560" y="130560"/>
          <a:ext cx="1645920" cy="104448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glow rad="1397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A10A80-384E-489C-9F23-CD9AB542D5FB}">
      <dsp:nvSpPr>
        <dsp:cNvPr id="0" name=""/>
        <dsp:cNvSpPr/>
      </dsp:nvSpPr>
      <dsp:spPr>
        <a:xfrm>
          <a:off x="0" y="1440160"/>
          <a:ext cx="8229600" cy="13056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3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1" kern="1200" dirty="0" smtClean="0">
              <a:solidFill>
                <a:srgbClr val="002060"/>
              </a:solidFill>
            </a:rPr>
            <a:t>Розвиток </a:t>
          </a:r>
          <a:r>
            <a:rPr lang="uk-UA" sz="2200" b="1" i="1" kern="1200" dirty="0" err="1" smtClean="0">
              <a:solidFill>
                <a:srgbClr val="002060"/>
              </a:solidFill>
            </a:rPr>
            <a:t>самооцінної</a:t>
          </a:r>
          <a:r>
            <a:rPr lang="uk-UA" sz="2200" b="1" i="1" kern="1200" dirty="0" smtClean="0">
              <a:solidFill>
                <a:srgbClr val="002060"/>
              </a:solidFill>
            </a:rPr>
            <a:t> діяльності учнів.</a:t>
          </a:r>
          <a:endParaRPr lang="ru-RU" sz="2200" b="1" i="1" kern="1200" dirty="0">
            <a:solidFill>
              <a:srgbClr val="002060"/>
            </a:solidFill>
          </a:endParaRPr>
        </a:p>
      </dsp:txBody>
      <dsp:txXfrm>
        <a:off x="1776480" y="1440160"/>
        <a:ext cx="6453119" cy="1305605"/>
      </dsp:txXfrm>
    </dsp:sp>
    <dsp:sp modelId="{D92476D3-63AE-4F91-AC54-6DB120680ED5}">
      <dsp:nvSpPr>
        <dsp:cNvPr id="0" name=""/>
        <dsp:cNvSpPr/>
      </dsp:nvSpPr>
      <dsp:spPr>
        <a:xfrm>
          <a:off x="130560" y="1566726"/>
          <a:ext cx="1645920" cy="104448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glow rad="1397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3F7893-E073-4085-89A9-1108A5E43DC1}">
      <dsp:nvSpPr>
        <dsp:cNvPr id="0" name=""/>
        <dsp:cNvSpPr/>
      </dsp:nvSpPr>
      <dsp:spPr>
        <a:xfrm>
          <a:off x="0" y="2872331"/>
          <a:ext cx="8229600" cy="13056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3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1" kern="1200" dirty="0" smtClean="0">
              <a:solidFill>
                <a:srgbClr val="002060"/>
              </a:solidFill>
            </a:rPr>
            <a:t>Оцінювання має ґрунтуватись на позитивному принципі.</a:t>
          </a:r>
          <a:endParaRPr lang="ru-RU" sz="2200" b="1" i="1" kern="1200" dirty="0">
            <a:solidFill>
              <a:srgbClr val="002060"/>
            </a:solidFill>
          </a:endParaRPr>
        </a:p>
      </dsp:txBody>
      <dsp:txXfrm>
        <a:off x="1776480" y="2872331"/>
        <a:ext cx="6453119" cy="1305605"/>
      </dsp:txXfrm>
    </dsp:sp>
    <dsp:sp modelId="{550AF8A8-C591-4287-A2AB-F7DD89A0862B}">
      <dsp:nvSpPr>
        <dsp:cNvPr id="0" name=""/>
        <dsp:cNvSpPr/>
      </dsp:nvSpPr>
      <dsp:spPr>
        <a:xfrm>
          <a:off x="130560" y="3002891"/>
          <a:ext cx="1645920" cy="104448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glow rad="1397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2F6A4-671D-4EE4-B08C-8ECE1398DCD7}" type="datetimeFigureOut">
              <a:rPr lang="ru-RU" smtClean="0"/>
              <a:pPr/>
              <a:t>04.08.2022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1656A-E9DD-4569-95E0-D317CC86DB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1656A-E9DD-4569-95E0-D317CC86DB7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1656A-E9DD-4569-95E0-D317CC86DB7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1656A-E9DD-4569-95E0-D317CC86DB7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1656A-E9DD-4569-95E0-D317CC86DB7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1656A-E9DD-4569-95E0-D317CC86DB7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1656A-E9DD-4569-95E0-D317CC86DB7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1656A-E9DD-4569-95E0-D317CC86DB7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1656A-E9DD-4569-95E0-D317CC86DB7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1656A-E9DD-4569-95E0-D317CC86DB7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1656A-E9DD-4569-95E0-D317CC86DB7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1656A-E9DD-4569-95E0-D317CC86DB7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1656A-E9DD-4569-95E0-D317CC86DB7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1656A-E9DD-4569-95E0-D317CC86DB7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1656A-E9DD-4569-95E0-D317CC86DB7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1656A-E9DD-4569-95E0-D317CC86DB7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BC9AB6A-3C6D-457C-900D-50E61BF0CAB9}" type="datetimeFigureOut">
              <a:rPr lang="ru-RU" smtClean="0"/>
              <a:pPr/>
              <a:t>04.08.2022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8CB377C-51A3-48A2-B3DC-7410788B46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AB6A-3C6D-457C-900D-50E61BF0CAB9}" type="datetimeFigureOut">
              <a:rPr lang="ru-RU" smtClean="0"/>
              <a:pPr/>
              <a:t>04.08.2022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377C-51A3-48A2-B3DC-7410788B46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AB6A-3C6D-457C-900D-50E61BF0CAB9}" type="datetimeFigureOut">
              <a:rPr lang="ru-RU" smtClean="0"/>
              <a:pPr/>
              <a:t>04.08.2022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377C-51A3-48A2-B3DC-7410788B46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BC9AB6A-3C6D-457C-900D-50E61BF0CAB9}" type="datetimeFigureOut">
              <a:rPr lang="ru-RU" smtClean="0"/>
              <a:pPr/>
              <a:t>04.08.2022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377C-51A3-48A2-B3DC-7410788B46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BC9AB6A-3C6D-457C-900D-50E61BF0CAB9}" type="datetimeFigureOut">
              <a:rPr lang="ru-RU" smtClean="0"/>
              <a:pPr/>
              <a:t>04.08.2022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8CB377C-51A3-48A2-B3DC-7410788B464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BC9AB6A-3C6D-457C-900D-50E61BF0CAB9}" type="datetimeFigureOut">
              <a:rPr lang="ru-RU" smtClean="0"/>
              <a:pPr/>
              <a:t>04.08.2022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8CB377C-51A3-48A2-B3DC-7410788B46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BC9AB6A-3C6D-457C-900D-50E61BF0CAB9}" type="datetimeFigureOut">
              <a:rPr lang="ru-RU" smtClean="0"/>
              <a:pPr/>
              <a:t>04.08.2022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8CB377C-51A3-48A2-B3DC-7410788B46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9AB6A-3C6D-457C-900D-50E61BF0CAB9}" type="datetimeFigureOut">
              <a:rPr lang="ru-RU" smtClean="0"/>
              <a:pPr/>
              <a:t>04.08.2022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377C-51A3-48A2-B3DC-7410788B46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BC9AB6A-3C6D-457C-900D-50E61BF0CAB9}" type="datetimeFigureOut">
              <a:rPr lang="ru-RU" smtClean="0"/>
              <a:pPr/>
              <a:t>04.08.2022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8CB377C-51A3-48A2-B3DC-7410788B46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BC9AB6A-3C6D-457C-900D-50E61BF0CAB9}" type="datetimeFigureOut">
              <a:rPr lang="ru-RU" smtClean="0"/>
              <a:pPr/>
              <a:t>04.08.2022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8CB377C-51A3-48A2-B3DC-7410788B46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BC9AB6A-3C6D-457C-900D-50E61BF0CAB9}" type="datetimeFigureOut">
              <a:rPr lang="ru-RU" smtClean="0"/>
              <a:pPr/>
              <a:t>04.08.2022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8CB377C-51A3-48A2-B3DC-7410788B46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BC9AB6A-3C6D-457C-900D-50E61BF0CAB9}" type="datetimeFigureOut">
              <a:rPr lang="ru-RU" smtClean="0"/>
              <a:pPr/>
              <a:t>04.08.2022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8CB377C-51A3-48A2-B3DC-7410788B46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356992"/>
            <a:ext cx="4536504" cy="237626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uk-UA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Компетентнісний</a:t>
            </a:r>
            <a:r>
              <a:rPr lang="uk-UA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підхід до навчання молодших школярів</a:t>
            </a:r>
            <a:endParaRPr lang="ru-R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16"/>
          <p:cNvSpPr txBox="1">
            <a:spLocks noChangeArrowheads="1"/>
          </p:cNvSpPr>
          <p:nvPr/>
        </p:nvSpPr>
        <p:spPr>
          <a:xfrm>
            <a:off x="539552" y="908720"/>
            <a:ext cx="8291513" cy="15339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Презентація педагогічного досвіду</a:t>
            </a:r>
            <a:r>
              <a:rPr kumimoji="0" lang="uk-UA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вчителя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початкових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класів</a:t>
            </a:r>
            <a:endParaRPr lang="ru-RU" sz="2400" b="1" i="1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2400" b="1" i="1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Орлівського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ліцею</a:t>
            </a: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17"/>
          <p:cNvSpPr txBox="1">
            <a:spLocks noChangeArrowheads="1"/>
          </p:cNvSpPr>
          <p:nvPr/>
        </p:nvSpPr>
        <p:spPr>
          <a:xfrm>
            <a:off x="1619672" y="2636912"/>
            <a:ext cx="5715000" cy="5334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A491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Хильчук</a:t>
            </a:r>
            <a:r>
              <a:rPr kumimoji="0" lang="uk-UA" sz="3200" b="1" i="1" u="none" strike="noStrike" kern="1200" cap="none" spc="0" normalizeH="0" noProof="0" dirty="0" smtClean="0">
                <a:ln>
                  <a:noFill/>
                </a:ln>
                <a:solidFill>
                  <a:srgbClr val="FA491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Ніни Олексіївни</a:t>
            </a:r>
            <a:endParaRPr kumimoji="0" lang="en-US" sz="3200" b="1" i="1" u="none" strike="noStrike" kern="1200" cap="none" spc="0" normalizeH="0" baseline="0" noProof="0" dirty="0" smtClean="0">
              <a:ln>
                <a:noFill/>
              </a:ln>
              <a:solidFill>
                <a:srgbClr val="FA491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4211638" y="6165850"/>
            <a:ext cx="1584325" cy="5032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uk-UA" sz="2400" b="1" dirty="0" smtClean="0">
                <a:solidFill>
                  <a:srgbClr val="4D4D4D"/>
                </a:solidFill>
              </a:rPr>
              <a:t>2022 </a:t>
            </a:r>
            <a:r>
              <a:rPr lang="uk-UA" sz="2000" b="1" dirty="0" smtClean="0">
                <a:solidFill>
                  <a:srgbClr val="4D4D4D"/>
                </a:solidFill>
              </a:rPr>
              <a:t>рік</a:t>
            </a:r>
            <a:endParaRPr lang="ru-RU" sz="2000" b="1" dirty="0">
              <a:solidFill>
                <a:srgbClr val="4D4D4D"/>
              </a:solidFill>
            </a:endParaRPr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2339975" y="188913"/>
            <a:ext cx="4248150" cy="5492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uk-UA" sz="2800" b="1" dirty="0" smtClean="0">
                <a:solidFill>
                  <a:srgbClr val="4D4D4D"/>
                </a:solidFill>
              </a:rPr>
              <a:t>Березнівський район</a:t>
            </a:r>
            <a:endParaRPr lang="ru-RU" sz="2800" b="1" dirty="0">
              <a:solidFill>
                <a:srgbClr val="4D4D4D"/>
              </a:solidFill>
            </a:endParaRPr>
          </a:p>
        </p:txBody>
      </p:sp>
      <p:pic>
        <p:nvPicPr>
          <p:cNvPr id="9" name="Рисунок 8" descr="Новое изображение.JPG"/>
          <p:cNvPicPr>
            <a:picLocks noChangeAspect="1"/>
          </p:cNvPicPr>
          <p:nvPr/>
        </p:nvPicPr>
        <p:blipFill>
          <a:blip r:embed="rId3" cstate="print"/>
          <a:srcRect l="5327" r="4116" b="14166"/>
          <a:stretch>
            <a:fillRect/>
          </a:stretch>
        </p:blipFill>
        <p:spPr>
          <a:xfrm>
            <a:off x="5004048" y="3284984"/>
            <a:ext cx="3788566" cy="2340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0998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 fontScale="77500" lnSpcReduction="20000"/>
          </a:bodyPr>
          <a:lstStyle/>
          <a:p>
            <a:pPr>
              <a:buClr>
                <a:srgbClr val="00B050"/>
              </a:buClr>
            </a:pPr>
            <a:r>
              <a:rPr lang="uk-UA" b="1" i="1" dirty="0" smtClean="0">
                <a:solidFill>
                  <a:srgbClr val="001848"/>
                </a:solidFill>
                <a:latin typeface="Arial" pitchFamily="34" charset="0"/>
                <a:cs typeface="Arial" pitchFamily="34" charset="0"/>
              </a:rPr>
              <a:t>сам визначає мету діяльності або приймає поставлену вчителем</a:t>
            </a:r>
            <a:r>
              <a:rPr lang="ru-RU" b="1" i="1" dirty="0" smtClean="0">
                <a:solidFill>
                  <a:srgbClr val="001848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Clr>
                <a:srgbClr val="00B050"/>
              </a:buClr>
            </a:pPr>
            <a:r>
              <a:rPr lang="uk-UA" b="1" i="1" dirty="0" smtClean="0">
                <a:solidFill>
                  <a:srgbClr val="001848"/>
                </a:solidFill>
                <a:latin typeface="Arial" pitchFamily="34" charset="0"/>
                <a:cs typeface="Arial" pitchFamily="34" charset="0"/>
              </a:rPr>
              <a:t>проявляє зацікавленість у навчанні, докладає вольових зусиль;</a:t>
            </a:r>
          </a:p>
          <a:p>
            <a:pPr>
              <a:buClr>
                <a:srgbClr val="00B050"/>
              </a:buClr>
            </a:pPr>
            <a:r>
              <a:rPr lang="uk-UA" b="1" i="1" dirty="0" smtClean="0">
                <a:solidFill>
                  <a:srgbClr val="001848"/>
                </a:solidFill>
                <a:latin typeface="Arial" pitchFamily="34" charset="0"/>
                <a:cs typeface="Arial" pitchFamily="34" charset="0"/>
              </a:rPr>
              <a:t>організовує свою працю для досягнення результату;</a:t>
            </a:r>
          </a:p>
          <a:p>
            <a:pPr>
              <a:buClr>
                <a:srgbClr val="00B050"/>
              </a:buClr>
            </a:pPr>
            <a:r>
              <a:rPr lang="uk-UA" b="1" i="1" dirty="0" smtClean="0">
                <a:solidFill>
                  <a:srgbClr val="001848"/>
                </a:solidFill>
                <a:latin typeface="Arial" pitchFamily="34" charset="0"/>
                <a:cs typeface="Arial" pitchFamily="34" charset="0"/>
              </a:rPr>
              <a:t>відбирає або знаходить відповідні знання та способи для розв’язання задачі;</a:t>
            </a:r>
          </a:p>
          <a:p>
            <a:pPr>
              <a:buClr>
                <a:srgbClr val="00B050"/>
              </a:buClr>
            </a:pPr>
            <a:r>
              <a:rPr lang="uk-UA" b="1" i="1" dirty="0" smtClean="0">
                <a:solidFill>
                  <a:srgbClr val="001848"/>
                </a:solidFill>
                <a:latin typeface="Arial" pitchFamily="34" charset="0"/>
                <a:cs typeface="Arial" pitchFamily="34" charset="0"/>
              </a:rPr>
              <a:t>виконує в певній послідовності сенсорні, розумові або практичні дії, прийоми, операції;</a:t>
            </a:r>
          </a:p>
          <a:p>
            <a:pPr>
              <a:buClr>
                <a:srgbClr val="00B050"/>
              </a:buClr>
            </a:pPr>
            <a:r>
              <a:rPr lang="uk-UA" b="1" i="1" dirty="0" smtClean="0">
                <a:solidFill>
                  <a:srgbClr val="001848"/>
                </a:solidFill>
                <a:latin typeface="Arial" pitchFamily="34" charset="0"/>
                <a:cs typeface="Arial" pitchFamily="34" charset="0"/>
              </a:rPr>
              <a:t>усвідомлює свою діяльність і прагне її вдосконалення;</a:t>
            </a:r>
          </a:p>
          <a:p>
            <a:pPr>
              <a:buClr>
                <a:srgbClr val="00B050"/>
              </a:buClr>
            </a:pPr>
            <a:r>
              <a:rPr lang="uk-UA" b="1" i="1" dirty="0" smtClean="0">
                <a:solidFill>
                  <a:srgbClr val="001848"/>
                </a:solidFill>
                <a:latin typeface="Arial" pitchFamily="34" charset="0"/>
                <a:cs typeface="Arial" pitchFamily="34" charset="0"/>
              </a:rPr>
              <a:t>має вміння й навички самоконтролю і самооцінки.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19256" cy="1224136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92075" indent="273050"/>
            <a:r>
              <a:rPr lang="uk-UA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О.Я.Савченко: </a:t>
            </a:r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“Вміє</a:t>
            </a:r>
            <a: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вчитися той учень, який … “: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5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3219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 fontScale="77500" lnSpcReduction="20000"/>
          </a:bodyPr>
          <a:lstStyle/>
          <a:p>
            <a:pPr marL="365125" indent="-365125">
              <a:buClr>
                <a:srgbClr val="C00000"/>
              </a:buClr>
              <a:buFont typeface="+mj-lt"/>
              <a:buAutoNum type="arabicPeriod"/>
            </a:pPr>
            <a:r>
              <a:rPr lang="uk-UA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Чітке усвідомлення учасниками навчального процесу дидактичної специфіки, закладеної в поняття </a:t>
            </a:r>
            <a:r>
              <a:rPr lang="uk-UA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“компетентність”</a:t>
            </a:r>
            <a:r>
              <a:rPr lang="uk-UA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як педагогічної категорії, яка може характеризувати як певний етап в освітньому процесі, так і його кінцевий результат – </a:t>
            </a:r>
            <a:r>
              <a:rPr lang="uk-UA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результат</a:t>
            </a:r>
            <a:r>
              <a:rPr lang="uk-UA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освіти.</a:t>
            </a:r>
          </a:p>
          <a:p>
            <a:pPr marL="365125" indent="-365125">
              <a:buClr>
                <a:srgbClr val="C00000"/>
              </a:buClr>
              <a:buFont typeface="+mj-lt"/>
              <a:buAutoNum type="arabicPeriod"/>
            </a:pPr>
            <a:endParaRPr lang="uk-UA" sz="18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65125" indent="-365125">
              <a:buClr>
                <a:srgbClr val="C00000"/>
              </a:buClr>
              <a:buFont typeface="+mj-lt"/>
              <a:buAutoNum type="arabicPeriod"/>
            </a:pPr>
            <a:r>
              <a:rPr lang="uk-UA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Чітке визначення вимог до кінцевого рівня сформованості базових </a:t>
            </a:r>
            <a:r>
              <a:rPr lang="uk-UA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компетенцій</a:t>
            </a:r>
            <a:r>
              <a:rPr lang="uk-UA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учнів та до основних етапів їх формування.</a:t>
            </a:r>
          </a:p>
          <a:p>
            <a:pPr marL="365125" indent="-365125">
              <a:buClr>
                <a:srgbClr val="C00000"/>
              </a:buClr>
              <a:buFont typeface="+mj-lt"/>
              <a:buAutoNum type="arabicPeriod"/>
            </a:pPr>
            <a:endParaRPr lang="uk-UA" sz="18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65125" indent="-365125">
              <a:buClr>
                <a:srgbClr val="C00000"/>
              </a:buClr>
              <a:buFont typeface="+mj-lt"/>
              <a:buAutoNum type="arabicPeriod"/>
            </a:pPr>
            <a:r>
              <a:rPr lang="uk-UA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Послідовність реалізації </a:t>
            </a:r>
            <a:r>
              <a:rPr lang="uk-UA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компетентнісного</a:t>
            </a:r>
            <a:r>
              <a:rPr lang="uk-UA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підходу на різних етапах та рівнях формування змісту шкільної освіти  </a:t>
            </a:r>
            <a:endParaRPr lang="ru-RU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721346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365125"/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Умови реалізації </a:t>
            </a:r>
            <a:r>
              <a:rPr lang="uk-UA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компетентнісного</a:t>
            </a:r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підходу до навчання молодших школярів: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1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2060848"/>
          <a:ext cx="8229600" cy="4393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64933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365125"/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Навчальні технології </a:t>
            </a:r>
            <a:b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</a:t>
            </a:r>
            <a:r>
              <a:rPr lang="uk-UA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компетентнісному</a:t>
            </a:r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підході </a:t>
            </a:r>
            <a:b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навчанні :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1">
        <p:bldAsOne/>
      </p:bldGraphic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882808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365125"/>
            <a: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 контролю </a:t>
            </a:r>
            <a:b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початкових класах: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2276872"/>
          <a:ext cx="8229600" cy="4177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793354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365125"/>
            <a: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Особливості оцінки результатів навчання школярів початкових класів :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P92510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772816"/>
            <a:ext cx="3483000" cy="464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0802"/>
            <a:ext cx="8229600" cy="94197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84188" indent="-484188" algn="ctr"/>
            <a:r>
              <a:rPr lang="uk-UA" sz="5400" b="1" dirty="0" smtClean="0">
                <a:ln w="10541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Дякую за увагу!</a:t>
            </a:r>
            <a:endParaRPr lang="ru-RU" sz="5400" b="1" dirty="0">
              <a:ln w="10541" cmpd="sng">
                <a:solidFill>
                  <a:srgbClr val="0070C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1882808"/>
            <a:ext cx="4690864" cy="754104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r">
              <a:buNone/>
            </a:pPr>
            <a:r>
              <a:rPr lang="uk-UA" sz="2800" b="1" i="1" dirty="0" smtClean="0">
                <a:solidFill>
                  <a:srgbClr val="002060"/>
                </a:solidFill>
              </a:rPr>
              <a:t>Хильчук Ніна Олексіївна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DSCN21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2852936"/>
            <a:ext cx="4608000" cy="345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056784" cy="115439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365125"/>
            <a: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Актуальність і необхідність вивчення: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82453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uk-UA" dirty="0" smtClean="0"/>
              <a:t>	</a:t>
            </a:r>
            <a:r>
              <a:rPr lang="uk-UA" sz="3000" b="1" i="1" dirty="0" err="1" smtClean="0"/>
              <a:t>Компетентісно-орієнтований</a:t>
            </a:r>
            <a:r>
              <a:rPr lang="uk-UA" sz="3000" b="1" i="1" dirty="0" smtClean="0"/>
              <a:t> підхід до формування змісту освіти став новим концептуальним орієнтиром сучасних шкіл України, що обумовлено постійно зростаючими вимогами ринку праці, стрімкими технологічними змінами, глобалізацією, у тому числі зростанням академічної і трудової мобільності педагогічних працівників.</a:t>
            </a:r>
          </a:p>
          <a:p>
            <a:pPr marL="0" indent="0" algn="just">
              <a:buNone/>
            </a:pPr>
            <a:r>
              <a:rPr lang="uk-UA" sz="3000" b="1" i="1" dirty="0" smtClean="0"/>
              <a:t>	</a:t>
            </a:r>
            <a:r>
              <a:rPr lang="uk-UA" sz="3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Тому, актуальним завданням сучасної школи є реалізація </a:t>
            </a:r>
            <a:r>
              <a:rPr lang="uk-UA" sz="3000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компетентнісного</a:t>
            </a:r>
            <a:r>
              <a:rPr lang="uk-UA" sz="3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підходу в навчанні, який передбачає спрямованість освітнього процесу на формування і розвиток ключових </a:t>
            </a:r>
            <a:r>
              <a:rPr lang="uk-UA" sz="3000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компетенцій</a:t>
            </a:r>
            <a:r>
              <a:rPr lang="uk-UA" sz="3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особистості.</a:t>
            </a:r>
            <a:endParaRPr lang="ru-RU" sz="3000" b="1" i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365125"/>
            <a: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</a:t>
            </a:r>
            <a: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’єкт та предмет дослідження</a:t>
            </a:r>
            <a: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9208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365125"/>
            <a: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Різниця понять: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67544" y="1700808"/>
          <a:ext cx="8229600" cy="4860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365125"/>
            <a: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 напрями </a:t>
            </a:r>
            <a:r>
              <a:rPr lang="uk-UA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компетентнісного</a:t>
            </a:r>
            <a: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підходу: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365125"/>
            <a: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компетентності європейських експертів: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67544" y="2276872"/>
          <a:ext cx="8229600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86536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365125"/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 компоненти </a:t>
            </a:r>
            <a:r>
              <a:rPr lang="uk-UA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компетентнісно-орієнтованого</a:t>
            </a:r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навчання </a:t>
            </a:r>
            <a:r>
              <a:rPr lang="uk-UA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(за І.В.</a:t>
            </a:r>
            <a:r>
              <a:rPr lang="uk-UA" sz="3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Родигіною</a:t>
            </a:r>
            <a:r>
              <a:rPr lang="uk-UA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Двойная стрелка влево/вправо 6"/>
          <p:cNvSpPr/>
          <p:nvPr/>
        </p:nvSpPr>
        <p:spPr>
          <a:xfrm>
            <a:off x="5580112" y="3356992"/>
            <a:ext cx="720080" cy="144016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403648" y="2204864"/>
            <a:ext cx="6480720" cy="64807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Компетентність</a:t>
            </a:r>
            <a:endParaRPr lang="ru-RU" sz="3200" b="1" dirty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 flipV="1">
            <a:off x="1907704" y="2636912"/>
            <a:ext cx="1008112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4463194" y="2888940"/>
            <a:ext cx="360834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588224" y="2708920"/>
            <a:ext cx="864096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5" name="Двойная стрелка влево/вправо 14"/>
          <p:cNvSpPr/>
          <p:nvPr/>
        </p:nvSpPr>
        <p:spPr>
          <a:xfrm>
            <a:off x="2915816" y="3356992"/>
            <a:ext cx="720080" cy="144016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4" grpId="0" animBg="1"/>
      <p:bldP spid="7" grpId="0" animBg="1"/>
      <p:bldP spid="8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uk-UA" b="1" i="1" dirty="0" smtClean="0">
                <a:solidFill>
                  <a:srgbClr val="FF0000"/>
                </a:solidFill>
              </a:rPr>
              <a:t>Соціальні </a:t>
            </a:r>
            <a:r>
              <a:rPr lang="uk-UA" sz="2000" b="1" i="1" dirty="0" smtClean="0">
                <a:solidFill>
                  <a:schemeClr val="bg2">
                    <a:lumMod val="50000"/>
                  </a:schemeClr>
                </a:solidFill>
              </a:rPr>
              <a:t>(характеризують вміння людини повноцінно жити в суспільстві)</a:t>
            </a:r>
            <a:endParaRPr lang="uk-UA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uk-UA" b="1" i="1" dirty="0" smtClean="0">
                <a:solidFill>
                  <a:srgbClr val="FF0000"/>
                </a:solidFill>
              </a:rPr>
              <a:t>Полікультурні </a:t>
            </a:r>
            <a:r>
              <a:rPr lang="uk-UA" sz="2000" b="1" i="1" dirty="0" smtClean="0">
                <a:solidFill>
                  <a:schemeClr val="bg2">
                    <a:lumMod val="50000"/>
                  </a:schemeClr>
                </a:solidFill>
              </a:rPr>
              <a:t>(оволодіння досягненнями культури, розуміння та повага до життєвих цінностей та ідеалів інших людей)</a:t>
            </a:r>
            <a:endParaRPr lang="uk-UA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uk-UA" b="1" i="1" dirty="0" smtClean="0">
                <a:solidFill>
                  <a:srgbClr val="FF0000"/>
                </a:solidFill>
              </a:rPr>
              <a:t>Комунікативні </a:t>
            </a:r>
            <a:r>
              <a:rPr lang="uk-UA" sz="2000" b="1" i="1" dirty="0" smtClean="0">
                <a:solidFill>
                  <a:schemeClr val="bg2">
                    <a:lumMod val="50000"/>
                  </a:schemeClr>
                </a:solidFill>
              </a:rPr>
              <a:t>(вміння спілкуватися усно та </a:t>
            </a:r>
            <a:r>
              <a:rPr lang="uk-UA" sz="2000" b="1" i="1" dirty="0" err="1" smtClean="0">
                <a:solidFill>
                  <a:schemeClr val="bg2">
                    <a:lumMod val="50000"/>
                  </a:schemeClr>
                </a:solidFill>
              </a:rPr>
              <a:t>писемно</a:t>
            </a:r>
            <a:r>
              <a:rPr lang="uk-UA" sz="2000" b="1" i="1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  <a:endParaRPr lang="uk-UA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uk-UA" b="1" i="1" dirty="0" smtClean="0">
                <a:solidFill>
                  <a:srgbClr val="FF0000"/>
                </a:solidFill>
              </a:rPr>
              <a:t>Інформаційні </a:t>
            </a:r>
            <a:r>
              <a:rPr lang="uk-UA" sz="2000" b="1" i="1" dirty="0" smtClean="0">
                <a:solidFill>
                  <a:schemeClr val="bg2">
                    <a:lumMod val="50000"/>
                  </a:schemeClr>
                </a:solidFill>
              </a:rPr>
              <a:t>(вміння опрацьовувати інформації)</a:t>
            </a:r>
            <a:endParaRPr lang="uk-UA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uk-UA" b="1" i="1" dirty="0" smtClean="0">
                <a:solidFill>
                  <a:srgbClr val="FF0000"/>
                </a:solidFill>
              </a:rPr>
              <a:t>Саморозвитку і самоосвіти </a:t>
            </a:r>
            <a:r>
              <a:rPr lang="uk-UA" sz="2000" b="1" i="1" dirty="0" smtClean="0">
                <a:solidFill>
                  <a:schemeClr val="bg2">
                    <a:lumMod val="50000"/>
                  </a:schemeClr>
                </a:solidFill>
              </a:rPr>
              <a:t>(мати потребу і готовність постійно навчатися протягом всього життя)</a:t>
            </a:r>
            <a:endParaRPr lang="uk-UA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uk-UA" b="1" i="1" dirty="0" smtClean="0">
                <a:solidFill>
                  <a:srgbClr val="FF0000"/>
                </a:solidFill>
              </a:rPr>
              <a:t>Продуктивної творчої діяльності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39903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365125"/>
            <a: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 групи </a:t>
            </a:r>
            <a:r>
              <a:rPr lang="uk-UA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компетентностей</a:t>
            </a:r>
            <a: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2636838"/>
          <a:ext cx="8229600" cy="3817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29741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365125"/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Напрямки проведення моделі управлінської діяльності з упровадження </a:t>
            </a:r>
            <a:r>
              <a:rPr lang="uk-UA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компетентнісно-зорієнтованого</a:t>
            </a:r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підходу: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508</TotalTime>
  <Words>531</Words>
  <Application>Microsoft Office PowerPoint</Application>
  <PresentationFormat>Экран (4:3)</PresentationFormat>
  <Paragraphs>107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Яркая</vt:lpstr>
      <vt:lpstr>Слайд 1</vt:lpstr>
      <vt:lpstr>Актуальність і необхідність вивчення:</vt:lpstr>
      <vt:lpstr>Об’єкт та предмет дослідження:</vt:lpstr>
      <vt:lpstr>Різниця понять:</vt:lpstr>
      <vt:lpstr>Основні напрями компетентнісного підходу:</vt:lpstr>
      <vt:lpstr>Структура компетентності європейських експертів:</vt:lpstr>
      <vt:lpstr>Основні компоненти компетентнісно-орієнтованого навчання (за І.В.Родигіною):</vt:lpstr>
      <vt:lpstr>Основні групи компетентностей:</vt:lpstr>
      <vt:lpstr>Напрямки проведення моделі управлінської діяльності з упровадження компетентнісно-зорієнтованого підходу:</vt:lpstr>
      <vt:lpstr>О.Я.Савченко:  “Вміє вчитися той учень, який … “:</vt:lpstr>
      <vt:lpstr>Умови реалізації компетентнісного підходу до навчання молодших школярів:</vt:lpstr>
      <vt:lpstr>Навчальні технології  при компетентнісному підході  у навчанні :</vt:lpstr>
      <vt:lpstr>Види контролю  у початкових класах:</vt:lpstr>
      <vt:lpstr>Особливості оцінки результатів навчання школярів початкових класів :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Logic</dc:creator>
  <cp:lastModifiedBy>Logic</cp:lastModifiedBy>
  <cp:revision>62</cp:revision>
  <dcterms:created xsi:type="dcterms:W3CDTF">2013-10-26T16:04:44Z</dcterms:created>
  <dcterms:modified xsi:type="dcterms:W3CDTF">2022-08-04T11:00:32Z</dcterms:modified>
</cp:coreProperties>
</file>