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2" r:id="rId5"/>
    <p:sldId id="261" r:id="rId6"/>
    <p:sldId id="263" r:id="rId7"/>
    <p:sldId id="264" r:id="rId8"/>
    <p:sldId id="258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16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3E3BD34-54E7-47E2-B82C-6634FBB7C6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3A61917-75EA-443D-90BD-48EBDBBB8A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C86ECFF-C580-4296-9C5F-4277756F7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0225-2644-40F9-8A6D-1521D36E6515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8B6B08A-CBDC-43DD-ABD0-ECEB7E230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E253298-F578-4464-8D77-BAEFDA4F0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D00BF-C666-4E56-BA87-75FA7A26A87C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75919CC8-47F0-45D0-AB59-427FF0AEC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042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6C486F-3357-4CFD-818A-CD9FFE7CD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8EEC459-BB6F-43C3-9B49-FE50F1713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98C436D-6508-4227-86B5-C2B3491D9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0225-2644-40F9-8A6D-1521D36E6515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1FACB60-0F43-4A09-A45E-45DFB977B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89CAA44-2430-4293-BD94-A1D2D6536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D00BF-C666-4E56-BA87-75FA7A26A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33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70A0EA1F-126C-4820-B687-9A258DA12A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1185F21-745B-4167-9E22-5E531A7AE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25F2B1B-67A9-40DD-AC5C-44F64EC82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0225-2644-40F9-8A6D-1521D36E6515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981826E-EFDF-412B-92E0-5EED84914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002AF6A-20DF-4ED4-9C28-3B006D3B1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D00BF-C666-4E56-BA87-75FA7A26A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030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7C3D56-6F55-49D1-A7F2-F9056DE88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00E4B7D-3419-4BF0-BF4E-DBDACF0B5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64923D2-FCD3-4BBD-AFAE-4BD0C316C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0225-2644-40F9-8A6D-1521D36E6515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E80F9B4-02AF-4142-B829-91D1DEF93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34B5C36-B986-47A7-858D-8878CA635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D00BF-C666-4E56-BA87-75FA7A26A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46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2F111F-604B-42A8-A3B5-39674ADF0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A09D935-BF83-47D1-87B6-A3AEC318D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58ADE8D-F4D0-4B99-A5EF-99A03A9C5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0225-2644-40F9-8A6D-1521D36E6515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32F8E83-24F7-410F-9B1E-B731FE135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DAA0E77-E287-4369-9B46-3B4BB35FB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D00BF-C666-4E56-BA87-75FA7A26A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947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2C3DC9-0CA2-45F5-931D-1475D2B83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2156EC9-7AB4-43BC-ADFD-6DC83D7359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5FDB0EF-0B14-486D-81B0-C08022C2E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FAA9C32-8D38-4A3C-8FC4-0BA71CB29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0225-2644-40F9-8A6D-1521D36E6515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8C38A25-A30A-446A-9B2C-71E9610FA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96EFE2E-EBD1-4369-A37C-81076ABC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D00BF-C666-4E56-BA87-75FA7A26A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56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894EA6-9E8F-4AAB-8F1B-860E66EC8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79A0AC3-330A-4EE2-9B58-3774FA66A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AAE7F13-BB83-412C-BE6A-83B33C074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DD34A01-F016-4590-93D0-5A1E8CB85B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9DF2A1A-8CD0-4CA6-B025-DBBB87CA9E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FFF290A1-1951-49A5-895A-2ED25A4E7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0225-2644-40F9-8A6D-1521D36E6515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C30C2E57-9003-42DC-9936-A56F58206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6E7868DA-2762-4640-8BF3-2FA44B405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D00BF-C666-4E56-BA87-75FA7A26A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470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272DCF-CC45-45C0-82D2-AD52FA31A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F4F15EE-533C-424E-8FE8-6001227EA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0225-2644-40F9-8A6D-1521D36E6515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58F6534-09EB-450F-BA19-959C0D563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BFC5780-AE7E-4E47-B6B8-FF39789C0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D00BF-C666-4E56-BA87-75FA7A26A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53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C479CBB0-0C90-4A33-A39B-0CB239360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0225-2644-40F9-8A6D-1521D36E6515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D3ADDD47-A146-4A75-B5DD-D251BF0D0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BB36FC3D-6C5B-4C4F-9C04-FB4203CF3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D00BF-C666-4E56-BA87-75FA7A26A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175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B4D1806-F2A8-44F2-8D2E-3547E2A0C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EF7A943-0141-4F5C-BC35-71D0F7F7E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21D0FF6-6395-4A82-97E0-4195F9BB5A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B1EF5D1-02BA-4E0C-822D-A11BE7F4A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0225-2644-40F9-8A6D-1521D36E6515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0222870-19A6-48C8-A238-08B57718E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565EF9D-DEE2-4239-BA23-D9CB23334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D00BF-C666-4E56-BA87-75FA7A26A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0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C9D8248-63B4-4DB1-9F03-033078DDE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866C5FF1-5477-4B91-A714-7ED3B45374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D8D5A5D-9096-4ED5-AEDE-E12B5064FA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76D7A22-B707-41EA-A952-F2D92238D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0225-2644-40F9-8A6D-1521D36E6515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F376F1F-D964-4B02-B48F-951873A32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77B5F76-031F-4F60-BEC5-5094BE12B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D00BF-C666-4E56-BA87-75FA7A26A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97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581EA4-181C-4C06-9D7D-DAB6B7249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57BA5D8-3DA9-456A-A602-FF21F85FD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A3BBD71-AB60-40AF-8A7B-1A6AFB9B2D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50225-2644-40F9-8A6D-1521D36E6515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17ADB02-77FA-4BF9-B4F1-905F024B5D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D0A6828-16F9-48DF-BF0D-7F93FAA015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D00BF-C666-4E56-BA87-75FA7A26A87C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94CB5D31-8F72-4314-948A-8509FF042BF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49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6600" dirty="0" smtClean="0"/>
              <a:t>Росток цінностей </a:t>
            </a:r>
            <a:br>
              <a:rPr lang="uk-UA" sz="6600" dirty="0" smtClean="0"/>
            </a:br>
            <a:r>
              <a:rPr lang="uk-UA" sz="6600" dirty="0" smtClean="0"/>
              <a:t>у моїх долонях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Для учнів п'ятих класів ЗЗСО №200</a:t>
            </a:r>
          </a:p>
          <a:p>
            <a:r>
              <a:rPr lang="uk-UA" sz="2800" dirty="0" smtClean="0"/>
              <a:t>Практичний психолог Неділько В.В.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8009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0"/>
            <a:ext cx="10842171" cy="6176963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uk-UA" b="1" dirty="0"/>
              <a:t>Цінності</a:t>
            </a:r>
            <a:r>
              <a:rPr lang="uk-UA" dirty="0"/>
              <a:t> – це те, що особливо важливо для людини. Те, що плекали в нас батьки. На </a:t>
            </a:r>
            <a:r>
              <a:rPr lang="uk-UA" dirty="0" smtClean="0"/>
              <a:t>цінності ми </a:t>
            </a:r>
            <a:r>
              <a:rPr lang="uk-UA" dirty="0"/>
              <a:t>спираємось у своїх думках та вчинках. </a:t>
            </a:r>
            <a:r>
              <a:rPr lang="uk-UA" dirty="0" smtClean="0"/>
              <a:t>Вони складають основу </a:t>
            </a:r>
            <a:r>
              <a:rPr lang="uk-UA" dirty="0" err="1" smtClean="0"/>
              <a:t>житєдіяльності</a:t>
            </a:r>
            <a:r>
              <a:rPr lang="uk-UA" dirty="0" smtClean="0"/>
              <a:t> людини. Таким чином, </a:t>
            </a:r>
            <a:r>
              <a:rPr lang="uk-UA" dirty="0"/>
              <a:t>ми формуємо себе як особистість зі своїми поглядами і переконаннями. І цей процес безперервний</a:t>
            </a:r>
            <a:r>
              <a:rPr lang="uk-UA" dirty="0" smtClean="0"/>
              <a:t>.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uk-UA" b="1" dirty="0" smtClean="0"/>
              <a:t>Класифікація </a:t>
            </a:r>
            <a:r>
              <a:rPr lang="uk-UA" b="1" dirty="0" err="1" smtClean="0"/>
              <a:t>цінностних</a:t>
            </a:r>
            <a:r>
              <a:rPr lang="uk-UA" b="1" dirty="0" smtClean="0"/>
              <a:t> орієнтацій: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/>
              <a:t>1)</a:t>
            </a:r>
            <a:r>
              <a:rPr lang="ru-RU" dirty="0" err="1"/>
              <a:t>абсолютні</a:t>
            </a:r>
            <a:r>
              <a:rPr lang="ru-RU" dirty="0"/>
              <a:t> –доброта, </a:t>
            </a:r>
            <a:r>
              <a:rPr lang="ru-RU" dirty="0" err="1"/>
              <a:t>любов</a:t>
            </a:r>
            <a:r>
              <a:rPr lang="ru-RU" dirty="0"/>
              <a:t>, правда, </a:t>
            </a:r>
            <a:r>
              <a:rPr lang="ru-RU" dirty="0" err="1"/>
              <a:t>справедливість</a:t>
            </a:r>
            <a:r>
              <a:rPr lang="ru-RU" dirty="0"/>
              <a:t>, </a:t>
            </a:r>
            <a:r>
              <a:rPr lang="ru-RU" dirty="0" err="1"/>
              <a:t>гідність</a:t>
            </a:r>
            <a:r>
              <a:rPr lang="ru-RU" dirty="0"/>
              <a:t>, свобода, </a:t>
            </a:r>
            <a:r>
              <a:rPr lang="ru-RU" dirty="0" err="1"/>
              <a:t>чесність</a:t>
            </a:r>
            <a:r>
              <a:rPr lang="ru-RU" dirty="0" smtClean="0"/>
              <a:t>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2)</a:t>
            </a:r>
            <a:r>
              <a:rPr lang="ru-RU" dirty="0" err="1" smtClean="0"/>
              <a:t>національні</a:t>
            </a:r>
            <a:r>
              <a:rPr lang="ru-RU" dirty="0" smtClean="0"/>
              <a:t> </a:t>
            </a:r>
            <a:r>
              <a:rPr lang="ru-RU" dirty="0"/>
              <a:t>–</a:t>
            </a:r>
            <a:r>
              <a:rPr lang="ru-RU" dirty="0" err="1"/>
              <a:t>патріотизм</a:t>
            </a:r>
            <a:r>
              <a:rPr lang="ru-RU" dirty="0"/>
              <a:t>, </a:t>
            </a:r>
            <a:r>
              <a:rPr lang="ru-RU" dirty="0" err="1"/>
              <a:t>національна</a:t>
            </a:r>
            <a:r>
              <a:rPr lang="ru-RU" dirty="0"/>
              <a:t> </a:t>
            </a:r>
            <a:r>
              <a:rPr lang="ru-RU" dirty="0" err="1"/>
              <a:t>гідність</a:t>
            </a:r>
            <a:r>
              <a:rPr lang="ru-RU" dirty="0"/>
              <a:t>, </a:t>
            </a:r>
            <a:r>
              <a:rPr lang="ru-RU" dirty="0" err="1" smtClean="0"/>
              <a:t>історична</a:t>
            </a:r>
            <a:r>
              <a:rPr lang="ru-RU" dirty="0" smtClean="0"/>
              <a:t> </a:t>
            </a:r>
            <a:r>
              <a:rPr lang="ru-RU" dirty="0" err="1"/>
              <a:t>пам’ять</a:t>
            </a:r>
            <a:r>
              <a:rPr lang="ru-RU" dirty="0"/>
              <a:t>, </a:t>
            </a:r>
            <a:r>
              <a:rPr lang="ru-RU" dirty="0" smtClean="0"/>
              <a:t>3)</a:t>
            </a:r>
            <a:r>
              <a:rPr lang="ru-RU" dirty="0" err="1" smtClean="0"/>
              <a:t>громадянські</a:t>
            </a:r>
            <a:r>
              <a:rPr lang="ru-RU" dirty="0" smtClean="0"/>
              <a:t> </a:t>
            </a:r>
            <a:r>
              <a:rPr lang="ru-RU" dirty="0"/>
              <a:t>–права і </a:t>
            </a:r>
            <a:r>
              <a:rPr lang="ru-RU" dirty="0" err="1"/>
              <a:t>свободи</a:t>
            </a:r>
            <a:r>
              <a:rPr lang="ru-RU" dirty="0"/>
              <a:t>, </a:t>
            </a:r>
            <a:r>
              <a:rPr lang="ru-RU" dirty="0" err="1"/>
              <a:t>обов’язки</a:t>
            </a:r>
            <a:r>
              <a:rPr lang="ru-RU" dirty="0"/>
              <a:t>,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гармонія</a:t>
            </a:r>
            <a:r>
              <a:rPr lang="ru-RU" dirty="0"/>
              <a:t>, </a:t>
            </a:r>
            <a:r>
              <a:rPr lang="ru-RU" dirty="0" err="1" smtClean="0"/>
              <a:t>повага</a:t>
            </a:r>
            <a:r>
              <a:rPr lang="ru-RU" dirty="0"/>
              <a:t> </a:t>
            </a:r>
            <a:r>
              <a:rPr lang="ru-RU" dirty="0" smtClean="0"/>
              <a:t>закону; 4)</a:t>
            </a:r>
            <a:r>
              <a:rPr lang="ru-RU" dirty="0" err="1" smtClean="0"/>
              <a:t>сімейно-родинні</a:t>
            </a:r>
            <a:r>
              <a:rPr lang="ru-RU" dirty="0" smtClean="0"/>
              <a:t> </a:t>
            </a:r>
            <a:r>
              <a:rPr lang="ru-RU" dirty="0"/>
              <a:t>–</a:t>
            </a:r>
            <a:r>
              <a:rPr lang="ru-RU" dirty="0" err="1"/>
              <a:t>подружня</a:t>
            </a:r>
            <a:r>
              <a:rPr lang="ru-RU" dirty="0"/>
              <a:t> </a:t>
            </a:r>
            <a:r>
              <a:rPr lang="ru-RU" dirty="0" err="1"/>
              <a:t>вірність</a:t>
            </a:r>
            <a:r>
              <a:rPr lang="ru-RU" dirty="0"/>
              <a:t>, </a:t>
            </a:r>
            <a:r>
              <a:rPr lang="ru-RU" dirty="0" err="1"/>
              <a:t>турбота</a:t>
            </a:r>
            <a:r>
              <a:rPr lang="ru-RU" dirty="0"/>
              <a:t> про </a:t>
            </a:r>
            <a:r>
              <a:rPr lang="ru-RU" dirty="0" err="1"/>
              <a:t>дітей</a:t>
            </a:r>
            <a:r>
              <a:rPr lang="ru-RU" dirty="0"/>
              <a:t>, </a:t>
            </a:r>
            <a:r>
              <a:rPr lang="ru-RU" dirty="0" err="1"/>
              <a:t>стосунки</a:t>
            </a:r>
            <a:r>
              <a:rPr lang="ru-RU" dirty="0"/>
              <a:t> у </a:t>
            </a:r>
            <a:r>
              <a:rPr lang="ru-RU" dirty="0" err="1"/>
              <a:t>сім’ї</a:t>
            </a:r>
            <a:r>
              <a:rPr lang="ru-RU" dirty="0"/>
              <a:t>, </a:t>
            </a:r>
            <a:r>
              <a:rPr lang="ru-RU" dirty="0" err="1"/>
              <a:t>пам’ять</a:t>
            </a:r>
            <a:r>
              <a:rPr lang="ru-RU" dirty="0"/>
              <a:t> </a:t>
            </a:r>
            <a:r>
              <a:rPr lang="ru-RU" dirty="0" err="1"/>
              <a:t>предків</a:t>
            </a:r>
            <a:r>
              <a:rPr lang="ru-RU" dirty="0" smtClean="0"/>
              <a:t>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5)</a:t>
            </a:r>
            <a:r>
              <a:rPr lang="ru-RU" dirty="0" err="1" smtClean="0"/>
              <a:t>особистісні</a:t>
            </a:r>
            <a:r>
              <a:rPr lang="ru-RU" dirty="0" smtClean="0"/>
              <a:t>–</a:t>
            </a:r>
            <a:r>
              <a:rPr lang="ru-RU" dirty="0" err="1" smtClean="0"/>
              <a:t>риси</a:t>
            </a:r>
            <a:r>
              <a:rPr lang="ru-RU" dirty="0" smtClean="0"/>
              <a:t> </a:t>
            </a:r>
            <a:r>
              <a:rPr lang="ru-RU" dirty="0"/>
              <a:t>характеру, </a:t>
            </a:r>
            <a:r>
              <a:rPr lang="ru-RU" dirty="0" err="1"/>
              <a:t>поведінка</a:t>
            </a:r>
            <a:r>
              <a:rPr lang="ru-RU" dirty="0"/>
              <a:t>, стиль </a:t>
            </a:r>
            <a:r>
              <a:rPr lang="ru-RU" dirty="0" err="1" smtClean="0"/>
              <a:t>життя</a:t>
            </a:r>
            <a:r>
              <a:rPr lang="ru-RU" dirty="0"/>
              <a:t>.</a:t>
            </a:r>
            <a:endParaRPr lang="uk-UA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266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2758" y="201839"/>
            <a:ext cx="10439400" cy="106090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uk-UA" dirty="0" smtClean="0">
                <a:latin typeface="+mn-lt"/>
              </a:rPr>
              <a:t>Вправа на усвідомлення своєї ідентичності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1115" y="1262743"/>
            <a:ext cx="10602686" cy="520337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/>
              <a:t>Напишіть 8 відповідей на питання Хто Я? Але при цьому не повторюйтесь.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1 Ім’я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2 Прізвище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3 Приналежність по відношенню до батьків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4 Приналежність по відношенню до родичів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5 Приналежність по відношенню до вчителів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6 Приналежність до друзів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7 Приналежність по відношенню до країни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8 Приналежність по відношенню до </a:t>
            </a:r>
            <a:r>
              <a:rPr lang="uk-UA" dirty="0" smtClean="0"/>
              <a:t>планети</a:t>
            </a:r>
          </a:p>
          <a:p>
            <a:pPr marL="0" indent="0">
              <a:buNone/>
            </a:pPr>
            <a:r>
              <a:rPr lang="uk-UA" dirty="0" smtClean="0"/>
              <a:t>  Це </a:t>
            </a:r>
            <a:r>
              <a:rPr lang="uk-UA" dirty="0"/>
              <a:t>є соціальні ролі, які ви виконуєте, у яких ви відчуваєте емоції радості, суму, жалості, роздратування або подиву.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705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uk-UA" dirty="0">
                <a:latin typeface="+mn-lt"/>
              </a:rPr>
              <a:t>Вправа на усвідомлення власних цінностей</a:t>
            </a:r>
            <a:endParaRPr lang="ru-RU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8257304"/>
              </p:ext>
            </p:extLst>
          </p:nvPr>
        </p:nvGraphicFramePr>
        <p:xfrm>
          <a:off x="2209800" y="2076152"/>
          <a:ext cx="77724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45087">
                <a:tc>
                  <a:txBody>
                    <a:bodyPr/>
                    <a:lstStyle/>
                    <a:p>
                      <a:r>
                        <a:rPr lang="uk-UA" dirty="0" smtClean="0"/>
                        <a:t>Відповіді на питання хто 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Перелік актуальних здібностей</a:t>
                      </a:r>
                      <a:endParaRPr lang="ru-RU" dirty="0"/>
                    </a:p>
                  </a:txBody>
                  <a:tcPr/>
                </a:tc>
              </a:tr>
              <a:tr h="345087">
                <a:tc>
                  <a:txBody>
                    <a:bodyPr/>
                    <a:lstStyle/>
                    <a:p>
                      <a:r>
                        <a:rPr lang="uk-UA" dirty="0" smtClean="0"/>
                        <a:t>Ім’я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впевненість</a:t>
                      </a:r>
                      <a:endParaRPr lang="ru-RU" dirty="0"/>
                    </a:p>
                  </a:txBody>
                  <a:tcPr/>
                </a:tc>
              </a:tr>
              <a:tr h="345087">
                <a:tc>
                  <a:txBody>
                    <a:bodyPr/>
                    <a:lstStyle/>
                    <a:p>
                      <a:r>
                        <a:rPr lang="uk-UA" dirty="0" smtClean="0"/>
                        <a:t>Прізвище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довіра</a:t>
                      </a:r>
                      <a:endParaRPr lang="ru-RU" dirty="0"/>
                    </a:p>
                  </a:txBody>
                  <a:tcPr/>
                </a:tc>
              </a:tr>
              <a:tr h="345087">
                <a:tc>
                  <a:txBody>
                    <a:bodyPr/>
                    <a:lstStyle/>
                    <a:p>
                      <a:r>
                        <a:rPr lang="uk-UA" dirty="0" smtClean="0"/>
                        <a:t>Приналежність по відношенню до батьків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любов</a:t>
                      </a:r>
                      <a:endParaRPr lang="ru-RU" dirty="0"/>
                    </a:p>
                  </a:txBody>
                  <a:tcPr/>
                </a:tc>
              </a:tr>
              <a:tr h="345087">
                <a:tc>
                  <a:txBody>
                    <a:bodyPr/>
                    <a:lstStyle/>
                    <a:p>
                      <a:r>
                        <a:rPr lang="uk-UA" dirty="0" smtClean="0"/>
                        <a:t>Приналежність по відношенню до родичів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повага</a:t>
                      </a:r>
                      <a:endParaRPr lang="ru-RU" dirty="0"/>
                    </a:p>
                  </a:txBody>
                  <a:tcPr/>
                </a:tc>
              </a:tr>
              <a:tr h="345087">
                <a:tc>
                  <a:txBody>
                    <a:bodyPr/>
                    <a:lstStyle/>
                    <a:p>
                      <a:r>
                        <a:rPr lang="uk-UA" dirty="0" smtClean="0"/>
                        <a:t>Приналежність по відношенню до вчителів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сумління</a:t>
                      </a:r>
                      <a:endParaRPr lang="ru-RU" dirty="0"/>
                    </a:p>
                  </a:txBody>
                  <a:tcPr/>
                </a:tc>
              </a:tr>
              <a:tr h="345087">
                <a:tc>
                  <a:txBody>
                    <a:bodyPr/>
                    <a:lstStyle/>
                    <a:p>
                      <a:r>
                        <a:rPr lang="uk-UA" dirty="0" smtClean="0"/>
                        <a:t>Приналежність до друзів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щирість</a:t>
                      </a:r>
                      <a:endParaRPr lang="ru-RU" dirty="0"/>
                    </a:p>
                  </a:txBody>
                  <a:tcPr/>
                </a:tc>
              </a:tr>
              <a:tr h="345087">
                <a:tc>
                  <a:txBody>
                    <a:bodyPr/>
                    <a:lstStyle/>
                    <a:p>
                      <a:r>
                        <a:rPr lang="uk-UA" dirty="0" smtClean="0"/>
                        <a:t>Приналежність по відношенню до країни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патріотизм</a:t>
                      </a:r>
                      <a:endParaRPr lang="ru-RU" dirty="0"/>
                    </a:p>
                  </a:txBody>
                  <a:tcPr/>
                </a:tc>
              </a:tr>
              <a:tr h="345087">
                <a:tc>
                  <a:txBody>
                    <a:bodyPr/>
                    <a:lstStyle/>
                    <a:p>
                      <a:r>
                        <a:rPr lang="uk-UA" dirty="0" smtClean="0"/>
                        <a:t>Приналежність по відношенню до планети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порядність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33047" y="1643211"/>
            <a:ext cx="1043882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dirty="0"/>
              <a:t>Напроти кожної соціальної ролі напишіть риси характеру, які ви цінуєте в собі.</a:t>
            </a:r>
            <a:endParaRPr lang="ru-R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800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914" y="1"/>
            <a:ext cx="10140041" cy="70757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+mn-lt"/>
              </a:rPr>
              <a:t/>
            </a:r>
            <a:br>
              <a:rPr lang="uk-UA" dirty="0" smtClean="0">
                <a:latin typeface="+mn-lt"/>
              </a:rPr>
            </a:br>
            <a:r>
              <a:rPr lang="uk-UA" dirty="0" smtClean="0">
                <a:latin typeface="+mn-lt"/>
              </a:rPr>
              <a:t>Вправа </a:t>
            </a:r>
            <a:r>
              <a:rPr lang="uk-UA" dirty="0">
                <a:latin typeface="+mn-lt"/>
              </a:rPr>
              <a:t>3 </a:t>
            </a:r>
            <a:r>
              <a:rPr lang="uk-UA" dirty="0" smtClean="0">
                <a:latin typeface="+mn-lt"/>
              </a:rPr>
              <a:t>Путівник цінностей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1370" y="707572"/>
            <a:ext cx="10874829" cy="576942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dirty="0" err="1" smtClean="0"/>
              <a:t>Формуємо</a:t>
            </a:r>
            <a:r>
              <a:rPr lang="ru-RU" b="1" dirty="0" smtClean="0"/>
              <a:t> морально-</a:t>
            </a:r>
            <a:r>
              <a:rPr lang="ru-RU" b="1" dirty="0" err="1" smtClean="0"/>
              <a:t>етичні</a:t>
            </a:r>
            <a:r>
              <a:rPr lang="ru-RU" b="1" dirty="0" smtClean="0"/>
              <a:t> </a:t>
            </a:r>
            <a:r>
              <a:rPr lang="ru-RU" b="1" dirty="0" err="1" smtClean="0"/>
              <a:t>компетентності</a:t>
            </a:r>
            <a:r>
              <a:rPr lang="ru-RU" b="1" dirty="0" smtClean="0"/>
              <a:t> </a:t>
            </a:r>
            <a:r>
              <a:rPr lang="ru-RU" b="1" dirty="0"/>
              <a:t>у </a:t>
            </a:r>
            <a:r>
              <a:rPr lang="ru-RU" b="1" dirty="0" err="1"/>
              <a:t>часі</a:t>
            </a:r>
            <a:r>
              <a:rPr lang="ru-RU" b="1" dirty="0"/>
              <a:t>; </a:t>
            </a:r>
            <a:endParaRPr lang="ru-RU" b="1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важливо</a:t>
            </a:r>
            <a:r>
              <a:rPr lang="ru-RU" dirty="0" smtClean="0"/>
              <a:t> </a:t>
            </a:r>
            <a:r>
              <a:rPr lang="ru-RU" dirty="0" err="1" smtClean="0"/>
              <a:t>дотримуватися</a:t>
            </a:r>
            <a:r>
              <a:rPr lang="ru-RU" dirty="0" smtClean="0"/>
              <a:t> </a:t>
            </a:r>
            <a:r>
              <a:rPr lang="ru-RU" dirty="0"/>
              <a:t>конструктивного </a:t>
            </a:r>
            <a:r>
              <a:rPr lang="ru-RU" dirty="0" err="1"/>
              <a:t>ставлення</a:t>
            </a:r>
            <a:endParaRPr lang="ru-RU" b="1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А) до </a:t>
            </a:r>
            <a:r>
              <a:rPr lang="ru-RU" dirty="0" err="1"/>
              <a:t>минулого</a:t>
            </a:r>
            <a:r>
              <a:rPr lang="ru-RU" dirty="0" smtClean="0"/>
              <a:t>, (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 прищепили </a:t>
            </a:r>
            <a:r>
              <a:rPr lang="ru-RU" dirty="0" err="1" smtClean="0"/>
              <a:t>мені</a:t>
            </a:r>
            <a:r>
              <a:rPr lang="ru-RU" dirty="0" smtClean="0"/>
              <a:t> </a:t>
            </a:r>
            <a:r>
              <a:rPr lang="ru-RU" dirty="0" err="1" smtClean="0"/>
              <a:t>мої</a:t>
            </a:r>
            <a:r>
              <a:rPr lang="ru-RU" dirty="0" smtClean="0"/>
              <a:t> батьки)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Б) </a:t>
            </a:r>
            <a:r>
              <a:rPr lang="ru-RU" dirty="0" err="1" smtClean="0"/>
              <a:t>теперішнього</a:t>
            </a:r>
            <a:r>
              <a:rPr lang="ru-RU" dirty="0" smtClean="0"/>
              <a:t>, (Як я </a:t>
            </a:r>
            <a:r>
              <a:rPr lang="ru-RU" dirty="0" err="1" smtClean="0"/>
              <a:t>користуюсь</a:t>
            </a:r>
            <a:r>
              <a:rPr lang="ru-RU" dirty="0" smtClean="0"/>
              <a:t> </a:t>
            </a:r>
            <a:r>
              <a:rPr lang="ru-RU" dirty="0" err="1" smtClean="0"/>
              <a:t>набутими</a:t>
            </a:r>
            <a:r>
              <a:rPr lang="ru-RU" dirty="0" smtClean="0"/>
              <a:t> морально-</a:t>
            </a:r>
            <a:r>
              <a:rPr lang="ru-RU" dirty="0" err="1" smtClean="0"/>
              <a:t>етичними</a:t>
            </a:r>
            <a:r>
              <a:rPr lang="ru-RU" dirty="0" smtClean="0"/>
              <a:t> принципами, як </a:t>
            </a:r>
            <a:r>
              <a:rPr lang="ru-RU" dirty="0" err="1" smtClean="0"/>
              <a:t>реагую</a:t>
            </a:r>
            <a:r>
              <a:rPr lang="ru-RU" dirty="0" smtClean="0"/>
              <a:t> на </a:t>
            </a:r>
            <a:r>
              <a:rPr lang="ru-RU" dirty="0" err="1" smtClean="0"/>
              <a:t>невдачі</a:t>
            </a:r>
            <a:r>
              <a:rPr lang="ru-RU" dirty="0" smtClean="0"/>
              <a:t> і </a:t>
            </a:r>
            <a:r>
              <a:rPr lang="ru-RU" dirty="0" err="1" smtClean="0"/>
              <a:t>невизначеності</a:t>
            </a:r>
            <a:r>
              <a:rPr lang="ru-RU" dirty="0" smtClean="0"/>
              <a:t>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В) </a:t>
            </a:r>
            <a:r>
              <a:rPr lang="ru-RU" dirty="0" err="1"/>
              <a:t>майбутнього</a:t>
            </a:r>
            <a:r>
              <a:rPr lang="ru-RU" dirty="0"/>
              <a:t> </a:t>
            </a:r>
            <a:r>
              <a:rPr lang="ru-RU" dirty="0" smtClean="0"/>
              <a:t>(як я </a:t>
            </a:r>
            <a:r>
              <a:rPr lang="ru-RU" dirty="0" err="1" smtClean="0"/>
              <a:t>розумію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сенс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smtClean="0"/>
              <a:t>, що</a:t>
            </a:r>
            <a:r>
              <a:rPr lang="ru-RU" dirty="0" smtClean="0"/>
              <a:t> я </a:t>
            </a:r>
            <a:r>
              <a:rPr lang="ru-RU" dirty="0" err="1" smtClean="0"/>
              <a:t>роблю</a:t>
            </a:r>
            <a:r>
              <a:rPr lang="ru-RU" dirty="0" smtClean="0"/>
              <a:t>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задля</a:t>
            </a:r>
            <a:r>
              <a:rPr lang="ru-RU" dirty="0" smtClean="0"/>
              <a:t> </a:t>
            </a:r>
            <a:r>
              <a:rPr lang="ru-RU" dirty="0" err="1" smtClean="0"/>
              <a:t>кращого</a:t>
            </a:r>
            <a:r>
              <a:rPr lang="ru-RU" dirty="0" smtClean="0"/>
              <a:t> </a:t>
            </a:r>
            <a:r>
              <a:rPr lang="ru-RU" dirty="0" err="1" smtClean="0"/>
              <a:t>майбутнього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uk-UA" dirty="0" smtClean="0"/>
              <a:t>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868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uk-UA" dirty="0" smtClean="0"/>
              <a:t>Вправа Графік поведінки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108543"/>
              </p:ext>
            </p:extLst>
          </p:nvPr>
        </p:nvGraphicFramePr>
        <p:xfrm>
          <a:off x="468085" y="1835216"/>
          <a:ext cx="11255829" cy="3442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005"/>
                <a:gridCol w="1291423"/>
                <a:gridCol w="1257660"/>
                <a:gridCol w="1500078"/>
                <a:gridCol w="1720369"/>
                <a:gridCol w="1489588"/>
                <a:gridCol w="1258807"/>
                <a:gridCol w="1688899"/>
              </a:tblGrid>
              <a:tr h="928991">
                <a:tc>
                  <a:txBody>
                    <a:bodyPr/>
                    <a:lstStyle/>
                    <a:p>
                      <a:r>
                        <a:rPr lang="uk-UA" dirty="0" smtClean="0"/>
                        <a:t>Дата  і день тижня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Понеділок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Вівторок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Середа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Четверг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П'ятниця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Субота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Неділя</a:t>
                      </a:r>
                      <a:endParaRPr lang="ru-RU" dirty="0"/>
                    </a:p>
                  </a:txBody>
                  <a:tcPr/>
                </a:tc>
              </a:tr>
              <a:tr h="1207688">
                <a:tc>
                  <a:txBody>
                    <a:bodyPr/>
                    <a:lstStyle/>
                    <a:p>
                      <a:r>
                        <a:rPr lang="uk-UA" dirty="0" smtClean="0"/>
                        <a:t>Я радію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Слухняний виконав домашні</a:t>
                      </a:r>
                      <a:r>
                        <a:rPr lang="uk-UA" baseline="0" dirty="0" smtClean="0"/>
                        <a:t> обов'язки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Чемний у взаєминах з друзями і рідними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Спокійний</a:t>
                      </a:r>
                    </a:p>
                    <a:p>
                      <a:r>
                        <a:rPr lang="uk-UA" dirty="0" smtClean="0"/>
                        <a:t>Не емоційний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Попросив вибачення старанний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Турботливий, щирий у почуттях</a:t>
                      </a:r>
                      <a:endParaRPr lang="ru-RU" dirty="0"/>
                    </a:p>
                  </a:txBody>
                  <a:tcPr/>
                </a:tc>
              </a:tr>
              <a:tr h="928991">
                <a:tc>
                  <a:txBody>
                    <a:bodyPr/>
                    <a:lstStyle/>
                    <a:p>
                      <a:r>
                        <a:rPr lang="uk-UA" dirty="0" smtClean="0"/>
                        <a:t>Я сумую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Роздратований і нетерплячий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Забрали </a:t>
                      </a:r>
                      <a:r>
                        <a:rPr lang="uk-UA" dirty="0" err="1" smtClean="0"/>
                        <a:t>мобілку</a:t>
                      </a:r>
                      <a:r>
                        <a:rPr lang="uk-UA" dirty="0" smtClean="0"/>
                        <a:t> (сумний)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6757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Смайлик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232" y="4909410"/>
            <a:ext cx="428625" cy="4286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9593" y="4896643"/>
            <a:ext cx="352425" cy="381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4652" y="4938690"/>
            <a:ext cx="390525" cy="3524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4050" y="4896643"/>
            <a:ext cx="314325" cy="4381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09821" y="4940186"/>
            <a:ext cx="409575" cy="381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84142" y="4938690"/>
            <a:ext cx="371475" cy="3429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74463" y="4902789"/>
            <a:ext cx="352425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36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9085" y="3184294"/>
            <a:ext cx="3576637" cy="367370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uk-UA" dirty="0">
                <a:latin typeface="+mn-lt"/>
              </a:rPr>
              <a:t>Вправа </a:t>
            </a:r>
            <a:r>
              <a:rPr lang="uk-UA" dirty="0" smtClean="0">
                <a:latin typeface="+mn-lt"/>
              </a:rPr>
              <a:t> </a:t>
            </a:r>
            <a:r>
              <a:rPr lang="uk-UA" dirty="0">
                <a:latin typeface="+mn-lt"/>
              </a:rPr>
              <a:t>Будинок  добробуту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b="1" dirty="0"/>
              <a:t>Підлога</a:t>
            </a:r>
            <a:r>
              <a:rPr lang="uk-UA" dirty="0"/>
              <a:t> – потреба у безпеці (опишіть 5 прикметників, яка підлога: тверда, міцна, дерев’яна, підметена, чиста) </a:t>
            </a:r>
            <a:endParaRPr lang="ru-RU" dirty="0"/>
          </a:p>
          <a:p>
            <a:pPr lvl="0"/>
            <a:r>
              <a:rPr lang="uk-UA" b="1" dirty="0"/>
              <a:t>Стіни</a:t>
            </a:r>
            <a:r>
              <a:rPr lang="uk-UA" dirty="0"/>
              <a:t> Потреба у приналежності  (ваші соціальні ролі)</a:t>
            </a:r>
            <a:endParaRPr lang="ru-RU" dirty="0"/>
          </a:p>
          <a:p>
            <a:pPr lvl="0"/>
            <a:r>
              <a:rPr lang="uk-UA" b="1" dirty="0"/>
              <a:t>Вікна</a:t>
            </a:r>
            <a:r>
              <a:rPr lang="uk-UA" dirty="0"/>
              <a:t> Потреба у визнанні, повазі </a:t>
            </a:r>
            <a:r>
              <a:rPr lang="uk-UA" dirty="0" smtClean="0"/>
              <a:t>(зворотній зв’язок)</a:t>
            </a:r>
            <a:endParaRPr lang="ru-RU" dirty="0"/>
          </a:p>
          <a:p>
            <a:pPr lvl="0"/>
            <a:r>
              <a:rPr lang="uk-UA" b="1" dirty="0"/>
              <a:t>Дах</a:t>
            </a:r>
            <a:r>
              <a:rPr lang="uk-UA" dirty="0"/>
              <a:t> Потреба у самореалізації </a:t>
            </a:r>
            <a:r>
              <a:rPr lang="uk-UA" dirty="0" smtClean="0"/>
              <a:t>(ваші </a:t>
            </a:r>
            <a:r>
              <a:rPr lang="uk-UA" dirty="0"/>
              <a:t>проекти </a:t>
            </a:r>
            <a:endParaRPr lang="uk-UA" dirty="0" smtClean="0"/>
          </a:p>
          <a:p>
            <a:pPr marL="0" lvl="0" indent="0">
              <a:buNone/>
            </a:pPr>
            <a:r>
              <a:rPr lang="uk-UA" smtClean="0"/>
              <a:t>  втіленні </a:t>
            </a:r>
            <a:r>
              <a:rPr lang="uk-UA" dirty="0" smtClean="0"/>
              <a:t>у </a:t>
            </a:r>
            <a:r>
              <a:rPr lang="uk-UA" dirty="0"/>
              <a:t>життя)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649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+mn-lt"/>
              </a:rPr>
              <a:t>Сторінка для листування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9456" y="1690688"/>
            <a:ext cx="10254343" cy="4486275"/>
          </a:xfrm>
        </p:spPr>
        <p:txBody>
          <a:bodyPr/>
          <a:lstStyle/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uk-UA" b="1"/>
          </a:p>
          <a:p>
            <a:pPr marL="0" indent="0" algn="ctr">
              <a:buNone/>
            </a:pPr>
            <a:r>
              <a:rPr lang="uk-UA" b="1" smtClean="0"/>
              <a:t>Ел</a:t>
            </a:r>
            <a:r>
              <a:rPr lang="uk-UA" b="1" dirty="0" smtClean="0"/>
              <a:t>. </a:t>
            </a:r>
            <a:r>
              <a:rPr lang="uk-UA" b="1" dirty="0"/>
              <a:t>п</a:t>
            </a:r>
            <a:r>
              <a:rPr lang="uk-UA" b="1" dirty="0" smtClean="0"/>
              <a:t>ошта </a:t>
            </a:r>
            <a:r>
              <a:rPr lang="en-US" b="1" dirty="0" smtClean="0"/>
              <a:t>&lt;v.viktoriia.nedilko@gmail.com</a:t>
            </a:r>
            <a:r>
              <a:rPr lang="en-US" b="1" dirty="0"/>
              <a:t>&gt;</a:t>
            </a:r>
            <a:endParaRPr lang="uk-UA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263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base.com-97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powerpointbase.com-970</Template>
  <TotalTime>148</TotalTime>
  <Words>464</Words>
  <Application>Microsoft Office PowerPoint</Application>
  <PresentationFormat>Широкоэкранный</PresentationFormat>
  <Paragraphs>76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powerpointbase.com-970</vt:lpstr>
      <vt:lpstr>Росток цінностей  у моїх долонях</vt:lpstr>
      <vt:lpstr>Презентация PowerPoint</vt:lpstr>
      <vt:lpstr>Вправа на усвідомлення своєї ідентичності</vt:lpstr>
      <vt:lpstr>Вправа на усвідомлення власних цінностей</vt:lpstr>
      <vt:lpstr> Вправа 3 Путівник цінностей </vt:lpstr>
      <vt:lpstr>Вправа Графік поведінки</vt:lpstr>
      <vt:lpstr>Вправа  Будинок  добробуту </vt:lpstr>
      <vt:lpstr>Сторінка для листування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Росток цінностей  у моїх долонях</dc:title>
  <dc:creator>Виктория</dc:creator>
  <cp:lastModifiedBy>Виктория</cp:lastModifiedBy>
  <cp:revision>26</cp:revision>
  <dcterms:created xsi:type="dcterms:W3CDTF">2022-04-11T11:51:39Z</dcterms:created>
  <dcterms:modified xsi:type="dcterms:W3CDTF">2022-04-15T11:56:06Z</dcterms:modified>
</cp:coreProperties>
</file>