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5" r:id="rId9"/>
    <p:sldId id="262" r:id="rId10"/>
    <p:sldId id="266" r:id="rId11"/>
  </p:sldIdLst>
  <p:sldSz cx="9144000" cy="6858000" type="screen4x3"/>
  <p:notesSz cx="6858000" cy="9144000"/>
  <p:custShowLst>
    <p:custShow name="Произвольный показ 1" id="0">
      <p:sldLst>
        <p:sld r:id="rId2"/>
        <p:sld r:id="rId3"/>
        <p:sld r:id="rId4"/>
        <p:sld r:id="rId5"/>
        <p:sld r:id="rId6"/>
        <p:sld r:id="rId7"/>
        <p:sld r:id="rId8"/>
        <p:sld r:id="rId9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24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1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8537-0A74-4C71-851F-6D92DA9BD590}" type="datetimeFigureOut">
              <a:rPr lang="ru-RU" smtClean="0"/>
              <a:pPr/>
              <a:t>22.06.2023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27C6C-EA57-4C83-9035-D659BE7FD86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27C6C-EA57-4C83-9035-D659BE7FD86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27C6C-EA57-4C83-9035-D659BE7FD86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с д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1DAC5403-E1D0-4032-A9FE-410B2982643C}"/>
              </a:ext>
            </a:extLst>
          </p:cNvPr>
          <p:cNvSpPr/>
          <p:nvPr/>
        </p:nvSpPr>
        <p:spPr>
          <a:xfrm>
            <a:off x="97155" y="128016"/>
            <a:ext cx="8949690" cy="6601968"/>
          </a:xfrm>
          <a:prstGeom prst="rect">
            <a:avLst/>
          </a:prstGeom>
          <a:blipFill>
            <a:blip r:embed="rId2" cstate="print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D846C517-01CF-4924-81A5-DAD4CE0BFA6C}"/>
              </a:ext>
            </a:extLst>
          </p:cNvPr>
          <p:cNvSpPr/>
          <p:nvPr/>
        </p:nvSpPr>
        <p:spPr>
          <a:xfrm>
            <a:off x="97155" y="128016"/>
            <a:ext cx="894969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21" name="Текст 26">
            <a:extLst>
              <a:ext uri="{FF2B5EF4-FFF2-40B4-BE49-F238E27FC236}">
                <a16:creationId xmlns="" xmlns:a16="http://schemas.microsoft.com/office/drawing/2014/main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34177" y="1680191"/>
            <a:ext cx="3275648" cy="324417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20ГГ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766" y="2107416"/>
            <a:ext cx="7588469" cy="2281355"/>
          </a:xfrm>
        </p:spPr>
        <p:txBody>
          <a:bodyPr rtlCol="0"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23" name="Текст 26">
            <a:extLst>
              <a:ext uri="{FF2B5EF4-FFF2-40B4-BE49-F238E27FC236}">
                <a16:creationId xmlns=""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34177" y="1333944"/>
            <a:ext cx="3275648" cy="324417"/>
          </a:xfrm>
        </p:spPr>
        <p:txBody>
          <a:bodyPr rtlCol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Месяц</a:t>
            </a:r>
          </a:p>
        </p:txBody>
      </p:sp>
      <p:sp>
        <p:nvSpPr>
          <p:cNvPr id="36" name="Текст 14">
            <a:extLst>
              <a:ext uri="{FF2B5EF4-FFF2-40B4-BE49-F238E27FC236}">
                <a16:creationId xmlns="" xmlns:a16="http://schemas.microsoft.com/office/drawing/2014/main" id="{2A3D73F7-77EC-4576-B541-20C032F462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8143" y="4720038"/>
            <a:ext cx="7567715" cy="1101897"/>
          </a:xfrm>
        </p:spPr>
        <p:txBody>
          <a:bodyPr rtlCol="0"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/>
              <a:t>Ключевая фраза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6691BBC0-FAFE-4A57-9925-6182B74C4CB1}"/>
              </a:ext>
            </a:extLst>
          </p:cNvPr>
          <p:cNvSpPr/>
          <p:nvPr/>
        </p:nvSpPr>
        <p:spPr>
          <a:xfrm>
            <a:off x="2267319" y="4453465"/>
            <a:ext cx="4590000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9668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Макет благодарнос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1DAC5403-E1D0-4032-A9FE-410B2982643C}"/>
              </a:ext>
            </a:extLst>
          </p:cNvPr>
          <p:cNvSpPr/>
          <p:nvPr/>
        </p:nvSpPr>
        <p:spPr>
          <a:xfrm>
            <a:off x="97155" y="128016"/>
            <a:ext cx="8949690" cy="6601968"/>
          </a:xfrm>
          <a:prstGeom prst="rect">
            <a:avLst/>
          </a:prstGeom>
          <a:blipFill>
            <a:blip r:embed="rId2" cstate="print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D846C517-01CF-4924-81A5-DAD4CE0BFA6C}"/>
              </a:ext>
            </a:extLst>
          </p:cNvPr>
          <p:cNvSpPr/>
          <p:nvPr/>
        </p:nvSpPr>
        <p:spPr>
          <a:xfrm>
            <a:off x="97155" y="128016"/>
            <a:ext cx="894969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6" name="Текст 26">
            <a:extLst>
              <a:ext uri="{FF2B5EF4-FFF2-40B4-BE49-F238E27FC236}">
                <a16:creationId xmlns="" xmlns:a16="http://schemas.microsoft.com/office/drawing/2014/main" id="{82190F1B-1701-4806-870F-8FC7F32FE4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34177" y="4222969"/>
            <a:ext cx="3275648" cy="474519"/>
          </a:xfrm>
        </p:spPr>
        <p:txBody>
          <a:bodyPr rtlCol="0"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+7 678-555-0128</a:t>
            </a:r>
          </a:p>
        </p:txBody>
      </p:sp>
      <p:sp>
        <p:nvSpPr>
          <p:cNvPr id="18" name="Текст 26">
            <a:extLst>
              <a:ext uri="{FF2B5EF4-FFF2-40B4-BE49-F238E27FC236}">
                <a16:creationId xmlns="" xmlns:a16="http://schemas.microsoft.com/office/drawing/2014/main" id="{972B7F81-5409-42D9-B44C-88D9CBD9BA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34177" y="3927698"/>
            <a:ext cx="3275648" cy="28800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Телефон</a:t>
            </a:r>
          </a:p>
        </p:txBody>
      </p:sp>
      <p:sp>
        <p:nvSpPr>
          <p:cNvPr id="19" name="Текст 14">
            <a:extLst>
              <a:ext uri="{FF2B5EF4-FFF2-40B4-BE49-F238E27FC236}">
                <a16:creationId xmlns="" xmlns:a16="http://schemas.microsoft.com/office/drawing/2014/main" id="{FAA54554-5CE2-43AD-979D-F095482C49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8143" y="2655075"/>
            <a:ext cx="7567715" cy="606659"/>
          </a:xfrm>
        </p:spPr>
        <p:txBody>
          <a:bodyPr rtlCol="0"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 rtl="0"/>
            <a:r>
              <a:rPr lang="ru-RU" noProof="0"/>
              <a:t>Афанасий Быков</a:t>
            </a:r>
          </a:p>
        </p:txBody>
      </p:sp>
      <p:sp>
        <p:nvSpPr>
          <p:cNvPr id="20" name="Текст 26">
            <a:extLst>
              <a:ext uri="{FF2B5EF4-FFF2-40B4-BE49-F238E27FC236}">
                <a16:creationId xmlns="" xmlns:a16="http://schemas.microsoft.com/office/drawing/2014/main" id="{A1D8F0C1-128A-435B-8585-F0B32496EC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51792" y="5230724"/>
            <a:ext cx="4440417" cy="474519"/>
          </a:xfrm>
        </p:spPr>
        <p:txBody>
          <a:bodyPr rtlCol="0"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bykov@example.com</a:t>
            </a:r>
          </a:p>
        </p:txBody>
      </p:sp>
      <p:sp>
        <p:nvSpPr>
          <p:cNvPr id="22" name="Текст 26">
            <a:extLst>
              <a:ext uri="{FF2B5EF4-FFF2-40B4-BE49-F238E27FC236}">
                <a16:creationId xmlns="" xmlns:a16="http://schemas.microsoft.com/office/drawing/2014/main" id="{90B48E8B-E525-4852-9167-5281C64B1C3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934177" y="4929014"/>
            <a:ext cx="3275648" cy="28800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/>
              <a:t>Эл. почта</a:t>
            </a:r>
          </a:p>
        </p:txBody>
      </p:sp>
      <p:sp>
        <p:nvSpPr>
          <p:cNvPr id="24" name="Заголовок 1">
            <a:extLst>
              <a:ext uri="{FF2B5EF4-FFF2-40B4-BE49-F238E27FC236}">
                <a16:creationId xmlns="" xmlns:a16="http://schemas.microsoft.com/office/drawing/2014/main" id="{0C5EB90F-1ADD-412B-9044-2CC607B78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8142" y="993494"/>
            <a:ext cx="7578093" cy="1517356"/>
          </a:xfrm>
        </p:spPr>
        <p:txBody>
          <a:bodyPr rtlCol="0"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СПАСИБО!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540A1271-E1E7-40AB-9552-9B4249544008}"/>
              </a:ext>
            </a:extLst>
          </p:cNvPr>
          <p:cNvSpPr/>
          <p:nvPr/>
        </p:nvSpPr>
        <p:spPr>
          <a:xfrm>
            <a:off x="2934176" y="2421953"/>
            <a:ext cx="3294000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37117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1DAC5403-E1D0-4032-A9FE-410B2982643C}"/>
              </a:ext>
            </a:extLst>
          </p:cNvPr>
          <p:cNvSpPr/>
          <p:nvPr/>
        </p:nvSpPr>
        <p:spPr>
          <a:xfrm>
            <a:off x="97155" y="128016"/>
            <a:ext cx="8949690" cy="6601968"/>
          </a:xfrm>
          <a:prstGeom prst="rect">
            <a:avLst/>
          </a:prstGeom>
          <a:blipFill>
            <a:blip r:embed="rId2" cstate="print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D846C517-01CF-4924-81A5-DAD4CE0BFA6C}"/>
              </a:ext>
            </a:extLst>
          </p:cNvPr>
          <p:cNvSpPr/>
          <p:nvPr/>
        </p:nvSpPr>
        <p:spPr>
          <a:xfrm>
            <a:off x="97155" y="128016"/>
            <a:ext cx="894969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766" y="2107416"/>
            <a:ext cx="7588469" cy="2281355"/>
          </a:xfrm>
        </p:spPr>
        <p:txBody>
          <a:bodyPr rtlCol="0"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6691BBC0-FAFE-4A57-9925-6182B74C4CB1}"/>
              </a:ext>
            </a:extLst>
          </p:cNvPr>
          <p:cNvSpPr/>
          <p:nvPr/>
        </p:nvSpPr>
        <p:spPr>
          <a:xfrm>
            <a:off x="3659886" y="4453465"/>
            <a:ext cx="1824228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08214E67-DE9D-42F7-B713-798383BBD1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766" y="4720036"/>
            <a:ext cx="7588469" cy="1101898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sz="3500" b="0" i="0" dirty="0">
                <a:solidFill>
                  <a:schemeClr val="bg2"/>
                </a:solidFill>
              </a:defRPr>
            </a:lvl1pPr>
          </a:lstStyle>
          <a:p>
            <a:pPr marL="228600" lvl="0" indent="-228600" algn="ctr"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4038553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CECF654C-A7AE-4727-9F7F-492670C3E642}"/>
              </a:ext>
            </a:extLst>
          </p:cNvPr>
          <p:cNvSpPr/>
          <p:nvPr/>
        </p:nvSpPr>
        <p:spPr>
          <a:xfrm>
            <a:off x="97155" y="128016"/>
            <a:ext cx="8949690" cy="6601968"/>
          </a:xfrm>
          <a:prstGeom prst="rect">
            <a:avLst/>
          </a:prstGeom>
          <a:blipFill>
            <a:blip r:embed="rId2" cstate="print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834F3F28-2A24-40B5-AC8C-5A53DC799A96}"/>
              </a:ext>
            </a:extLst>
          </p:cNvPr>
          <p:cNvSpPr/>
          <p:nvPr/>
        </p:nvSpPr>
        <p:spPr>
          <a:xfrm>
            <a:off x="97155" y="128016"/>
            <a:ext cx="894968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22.06.2023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95BAC97E-3C4E-4D04-8A57-DC61E07CB8FD}"/>
              </a:ext>
            </a:extLst>
          </p:cNvPr>
          <p:cNvSpPr/>
          <p:nvPr/>
        </p:nvSpPr>
        <p:spPr>
          <a:xfrm>
            <a:off x="4431411" y="6114045"/>
            <a:ext cx="281178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7822F33-D675-4E6C-BD09-D9C78365BB41}"/>
              </a:ext>
            </a:extLst>
          </p:cNvPr>
          <p:cNvSpPr/>
          <p:nvPr/>
        </p:nvSpPr>
        <p:spPr>
          <a:xfrm>
            <a:off x="686270" y="1747488"/>
            <a:ext cx="3321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5" name="Объект 2">
            <a:extLst>
              <a:ext uri="{FF2B5EF4-FFF2-40B4-BE49-F238E27FC236}">
                <a16:creationId xmlns="" xmlns:a16="http://schemas.microsoft.com/office/drawing/2014/main" id="{01B00995-C0FC-4EC6-A9B0-828FB28FC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3335114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CECF654C-A7AE-4727-9F7F-492670C3E642}"/>
              </a:ext>
            </a:extLst>
          </p:cNvPr>
          <p:cNvSpPr/>
          <p:nvPr/>
        </p:nvSpPr>
        <p:spPr>
          <a:xfrm>
            <a:off x="97155" y="128016"/>
            <a:ext cx="8949690" cy="6601968"/>
          </a:xfrm>
          <a:prstGeom prst="rect">
            <a:avLst/>
          </a:prstGeom>
          <a:blipFill>
            <a:blip r:embed="rId2" cstate="print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834F3F28-2A24-40B5-AC8C-5A53DC799A96}"/>
              </a:ext>
            </a:extLst>
          </p:cNvPr>
          <p:cNvSpPr/>
          <p:nvPr/>
        </p:nvSpPr>
        <p:spPr>
          <a:xfrm>
            <a:off x="97155" y="128016"/>
            <a:ext cx="894968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22.06.2023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95BAC97E-3C4E-4D04-8A57-DC61E07CB8FD}"/>
              </a:ext>
            </a:extLst>
          </p:cNvPr>
          <p:cNvSpPr/>
          <p:nvPr/>
        </p:nvSpPr>
        <p:spPr>
          <a:xfrm>
            <a:off x="4431411" y="6114045"/>
            <a:ext cx="281178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7822F33-D675-4E6C-BD09-D9C78365BB41}"/>
              </a:ext>
            </a:extLst>
          </p:cNvPr>
          <p:cNvSpPr/>
          <p:nvPr/>
        </p:nvSpPr>
        <p:spPr>
          <a:xfrm>
            <a:off x="686270" y="1747488"/>
            <a:ext cx="3321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1" name="Объект 2">
            <a:extLst>
              <a:ext uri="{FF2B5EF4-FFF2-40B4-BE49-F238E27FC236}">
                <a16:creationId xmlns="" xmlns:a16="http://schemas.microsoft.com/office/drawing/2014/main" id="{A122F4F2-F130-4DBE-B244-1D59BBE5CD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2" name="Объект 3">
            <a:extLst>
              <a:ext uri="{FF2B5EF4-FFF2-40B4-BE49-F238E27FC236}">
                <a16:creationId xmlns="" xmlns:a16="http://schemas.microsoft.com/office/drawing/2014/main" id="{D4CE5575-876A-4335-83ED-6B346DA1B4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1625035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CECF654C-A7AE-4727-9F7F-492670C3E642}"/>
              </a:ext>
            </a:extLst>
          </p:cNvPr>
          <p:cNvSpPr/>
          <p:nvPr/>
        </p:nvSpPr>
        <p:spPr>
          <a:xfrm>
            <a:off x="97155" y="128016"/>
            <a:ext cx="8949690" cy="6601968"/>
          </a:xfrm>
          <a:prstGeom prst="rect">
            <a:avLst/>
          </a:prstGeom>
          <a:blipFill>
            <a:blip r:embed="rId2" cstate="print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834F3F28-2A24-40B5-AC8C-5A53DC799A96}"/>
              </a:ext>
            </a:extLst>
          </p:cNvPr>
          <p:cNvSpPr/>
          <p:nvPr/>
        </p:nvSpPr>
        <p:spPr>
          <a:xfrm>
            <a:off x="97155" y="128016"/>
            <a:ext cx="894968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22.06.2023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95BAC97E-3C4E-4D04-8A57-DC61E07CB8FD}"/>
              </a:ext>
            </a:extLst>
          </p:cNvPr>
          <p:cNvSpPr/>
          <p:nvPr/>
        </p:nvSpPr>
        <p:spPr>
          <a:xfrm>
            <a:off x="4431411" y="6114045"/>
            <a:ext cx="281178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7822F33-D675-4E6C-BD09-D9C78365BB41}"/>
              </a:ext>
            </a:extLst>
          </p:cNvPr>
          <p:cNvSpPr/>
          <p:nvPr/>
        </p:nvSpPr>
        <p:spPr>
          <a:xfrm>
            <a:off x="686270" y="1747488"/>
            <a:ext cx="3321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1" name="Текст 2">
            <a:extLst>
              <a:ext uri="{FF2B5EF4-FFF2-40B4-BE49-F238E27FC236}">
                <a16:creationId xmlns="" xmlns:a16="http://schemas.microsoft.com/office/drawing/2014/main" id="{D1F82F6E-10E8-4A58-9655-E18D14D79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840864"/>
            <a:ext cx="3868340" cy="664211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2" name="Объект 3">
            <a:extLst>
              <a:ext uri="{FF2B5EF4-FFF2-40B4-BE49-F238E27FC236}">
                <a16:creationId xmlns="" xmlns:a16="http://schemas.microsoft.com/office/drawing/2014/main" id="{C2F6C18E-5BCB-42EF-9310-5BD6E011DF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4" name="Текст 4">
            <a:extLst>
              <a:ext uri="{FF2B5EF4-FFF2-40B4-BE49-F238E27FC236}">
                <a16:creationId xmlns="" xmlns:a16="http://schemas.microsoft.com/office/drawing/2014/main" id="{9BA2923F-D123-40C6-A193-B86D683D5B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840863"/>
            <a:ext cx="3887391" cy="6642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6" name="Объект 5">
            <a:extLst>
              <a:ext uri="{FF2B5EF4-FFF2-40B4-BE49-F238E27FC236}">
                <a16:creationId xmlns="" xmlns:a16="http://schemas.microsoft.com/office/drawing/2014/main" id="{8305C175-94AC-44DD-9321-0A8DBDF22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275998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CECF654C-A7AE-4727-9F7F-492670C3E642}"/>
              </a:ext>
            </a:extLst>
          </p:cNvPr>
          <p:cNvSpPr/>
          <p:nvPr/>
        </p:nvSpPr>
        <p:spPr>
          <a:xfrm>
            <a:off x="97155" y="128016"/>
            <a:ext cx="8949690" cy="6601968"/>
          </a:xfrm>
          <a:prstGeom prst="rect">
            <a:avLst/>
          </a:prstGeom>
          <a:blipFill>
            <a:blip r:embed="rId2" cstate="print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834F3F28-2A24-40B5-AC8C-5A53DC799A96}"/>
              </a:ext>
            </a:extLst>
          </p:cNvPr>
          <p:cNvSpPr/>
          <p:nvPr/>
        </p:nvSpPr>
        <p:spPr>
          <a:xfrm>
            <a:off x="97155" y="128016"/>
            <a:ext cx="894968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22.06.2023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95BAC97E-3C4E-4D04-8A57-DC61E07CB8FD}"/>
              </a:ext>
            </a:extLst>
          </p:cNvPr>
          <p:cNvSpPr/>
          <p:nvPr/>
        </p:nvSpPr>
        <p:spPr>
          <a:xfrm>
            <a:off x="4431411" y="6114045"/>
            <a:ext cx="281178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7822F33-D675-4E6C-BD09-D9C78365BB41}"/>
              </a:ext>
            </a:extLst>
          </p:cNvPr>
          <p:cNvSpPr/>
          <p:nvPr/>
        </p:nvSpPr>
        <p:spPr>
          <a:xfrm>
            <a:off x="686270" y="2105709"/>
            <a:ext cx="281178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rtlCol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2" name="Текст 3">
            <a:extLst>
              <a:ext uri="{FF2B5EF4-FFF2-40B4-BE49-F238E27FC236}">
                <a16:creationId xmlns="" xmlns:a16="http://schemas.microsoft.com/office/drawing/2014/main" id="{1E4B599D-7641-40C1-8DAE-110A36403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177592"/>
            <a:ext cx="2949178" cy="3691396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4" name="Объект 2">
            <a:extLst>
              <a:ext uri="{FF2B5EF4-FFF2-40B4-BE49-F238E27FC236}">
                <a16:creationId xmlns="" xmlns:a16="http://schemas.microsoft.com/office/drawing/2014/main" id="{709FEF38-E3A7-4527-97CB-AF528BAEB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5009" y="457200"/>
            <a:ext cx="4629150" cy="5408613"/>
          </a:xfrm>
        </p:spPr>
        <p:txBody>
          <a:bodyPr rtlCol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3727947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CECF654C-A7AE-4727-9F7F-492670C3E642}"/>
              </a:ext>
            </a:extLst>
          </p:cNvPr>
          <p:cNvSpPr/>
          <p:nvPr/>
        </p:nvSpPr>
        <p:spPr>
          <a:xfrm>
            <a:off x="97155" y="128016"/>
            <a:ext cx="8949690" cy="6601968"/>
          </a:xfrm>
          <a:prstGeom prst="rect">
            <a:avLst/>
          </a:prstGeom>
          <a:blipFill>
            <a:blip r:embed="rId2" cstate="print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834F3F28-2A24-40B5-AC8C-5A53DC799A96}"/>
              </a:ext>
            </a:extLst>
          </p:cNvPr>
          <p:cNvSpPr/>
          <p:nvPr/>
        </p:nvSpPr>
        <p:spPr>
          <a:xfrm>
            <a:off x="97155" y="128016"/>
            <a:ext cx="894968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22.06.2023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95BAC97E-3C4E-4D04-8A57-DC61E07CB8FD}"/>
              </a:ext>
            </a:extLst>
          </p:cNvPr>
          <p:cNvSpPr/>
          <p:nvPr/>
        </p:nvSpPr>
        <p:spPr>
          <a:xfrm>
            <a:off x="4431411" y="6114045"/>
            <a:ext cx="281178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7822F33-D675-4E6C-BD09-D9C78365BB41}"/>
              </a:ext>
            </a:extLst>
          </p:cNvPr>
          <p:cNvSpPr/>
          <p:nvPr/>
        </p:nvSpPr>
        <p:spPr>
          <a:xfrm>
            <a:off x="686270" y="2105709"/>
            <a:ext cx="281178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rtlCol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2" name="Текст 3">
            <a:extLst>
              <a:ext uri="{FF2B5EF4-FFF2-40B4-BE49-F238E27FC236}">
                <a16:creationId xmlns="" xmlns:a16="http://schemas.microsoft.com/office/drawing/2014/main" id="{1E4B599D-7641-40C1-8DAE-110A36403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177592"/>
            <a:ext cx="2949178" cy="3691396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5" name="Рисунок 2">
            <a:extLst>
              <a:ext uri="{FF2B5EF4-FFF2-40B4-BE49-F238E27FC236}">
                <a16:creationId xmlns="" xmlns:a16="http://schemas.microsoft.com/office/drawing/2014/main" id="{1B69B4CE-EB2F-46CF-9A80-64E44E5E95A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887391" y="457201"/>
            <a:ext cx="4629150" cy="5403850"/>
          </a:xfrm>
        </p:spPr>
        <p:txBody>
          <a:bodyPr rtlCol="0" anchor="ctr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="" xmlns:p14="http://schemas.microsoft.com/office/powerpoint/2010/main" val="369830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C40FB52-44A8-43D1-8B33-F4E55A83AC38}"/>
              </a:ext>
            </a:extLst>
          </p:cNvPr>
          <p:cNvSpPr/>
          <p:nvPr/>
        </p:nvSpPr>
        <p:spPr>
          <a:xfrm>
            <a:off x="97155" y="128016"/>
            <a:ext cx="8949690" cy="6601968"/>
          </a:xfrm>
          <a:prstGeom prst="rect">
            <a:avLst/>
          </a:prstGeom>
          <a:blipFill>
            <a:blip r:embed="rId2" cstate="print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64ACA68-1C2C-4C4D-9CB4-1C8BF3E03F57}"/>
              </a:ext>
            </a:extLst>
          </p:cNvPr>
          <p:cNvSpPr/>
          <p:nvPr/>
        </p:nvSpPr>
        <p:spPr>
          <a:xfrm>
            <a:off x="97155" y="128016"/>
            <a:ext cx="894969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22.06.2023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B6E88236-C248-4008-9619-75BCE6D3401C}"/>
              </a:ext>
            </a:extLst>
          </p:cNvPr>
          <p:cNvSpPr/>
          <p:nvPr/>
        </p:nvSpPr>
        <p:spPr>
          <a:xfrm>
            <a:off x="4431411" y="6114045"/>
            <a:ext cx="281178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2D3F74C5-9ADD-4AE3-BCA5-88726CC2A1A3}"/>
              </a:ext>
            </a:extLst>
          </p:cNvPr>
          <p:cNvSpPr/>
          <p:nvPr/>
        </p:nvSpPr>
        <p:spPr>
          <a:xfrm>
            <a:off x="2209385" y="1667974"/>
            <a:ext cx="4725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2B3756-19E0-4B2F-B1D5-7664E0B38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="" xmlns:p14="http://schemas.microsoft.com/office/powerpoint/2010/main" val="2418320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C40FB52-44A8-43D1-8B33-F4E55A83AC38}"/>
              </a:ext>
            </a:extLst>
          </p:cNvPr>
          <p:cNvSpPr/>
          <p:nvPr/>
        </p:nvSpPr>
        <p:spPr>
          <a:xfrm>
            <a:off x="97155" y="128016"/>
            <a:ext cx="8949690" cy="6601968"/>
          </a:xfrm>
          <a:prstGeom prst="rect">
            <a:avLst/>
          </a:prstGeom>
          <a:blipFill>
            <a:blip r:embed="rId2" cstate="print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64ACA68-1C2C-4C4D-9CB4-1C8BF3E03F57}"/>
              </a:ext>
            </a:extLst>
          </p:cNvPr>
          <p:cNvSpPr/>
          <p:nvPr/>
        </p:nvSpPr>
        <p:spPr>
          <a:xfrm>
            <a:off x="97155" y="128016"/>
            <a:ext cx="894969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22.06.2023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B6E88236-C248-4008-9619-75BCE6D3401C}"/>
              </a:ext>
            </a:extLst>
          </p:cNvPr>
          <p:cNvSpPr/>
          <p:nvPr/>
        </p:nvSpPr>
        <p:spPr>
          <a:xfrm>
            <a:off x="4431411" y="6114045"/>
            <a:ext cx="281178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626306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ручну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64ACA68-1C2C-4C4D-9CB4-1C8BF3E03F57}"/>
              </a:ext>
            </a:extLst>
          </p:cNvPr>
          <p:cNvSpPr/>
          <p:nvPr/>
        </p:nvSpPr>
        <p:spPr>
          <a:xfrm>
            <a:off x="97155" y="128016"/>
            <a:ext cx="8949690" cy="660196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557630"/>
            <a:ext cx="7886700" cy="1325563"/>
          </a:xfrm>
        </p:spPr>
        <p:txBody>
          <a:bodyPr lIns="0" r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КАК ИСПОЛЬЗОВАТЬ ЭТОТ ШАБЛОН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2D3F74C5-9ADD-4AE3-BCA5-88726CC2A1A3}"/>
              </a:ext>
            </a:extLst>
          </p:cNvPr>
          <p:cNvSpPr/>
          <p:nvPr/>
        </p:nvSpPr>
        <p:spPr>
          <a:xfrm>
            <a:off x="1513332" y="1667974"/>
            <a:ext cx="611733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31" name="Текст 21">
            <a:extLst>
              <a:ext uri="{FF2B5EF4-FFF2-40B4-BE49-F238E27FC236}">
                <a16:creationId xmlns="" xmlns:a16="http://schemas.microsoft.com/office/drawing/2014/main" id="{10000CCD-6AFF-4E65-8858-5502306E5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683" y="1960171"/>
            <a:ext cx="662015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32" name="Текст 24">
            <a:extLst>
              <a:ext uri="{FF2B5EF4-FFF2-40B4-BE49-F238E27FC236}">
                <a16:creationId xmlns="" xmlns:a16="http://schemas.microsoft.com/office/drawing/2014/main" id="{D5D777E5-98F6-416A-8D23-3399269D85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1901" y="1984172"/>
            <a:ext cx="2327333" cy="1032355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3" name="Текст 21">
            <a:extLst>
              <a:ext uri="{FF2B5EF4-FFF2-40B4-BE49-F238E27FC236}">
                <a16:creationId xmlns="" xmlns:a16="http://schemas.microsoft.com/office/drawing/2014/main" id="{C979BADF-99B5-4C91-AAE5-FC2C4DBED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5481" y="1960171"/>
            <a:ext cx="662015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2</a:t>
            </a:r>
          </a:p>
        </p:txBody>
      </p:sp>
      <p:sp>
        <p:nvSpPr>
          <p:cNvPr id="34" name="Текст 24">
            <a:extLst>
              <a:ext uri="{FF2B5EF4-FFF2-40B4-BE49-F238E27FC236}">
                <a16:creationId xmlns="" xmlns:a16="http://schemas.microsoft.com/office/drawing/2014/main" id="{6706F6A2-1599-4D73-9288-3ECEACDDCA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08454" y="1984172"/>
            <a:ext cx="1682939" cy="1032355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5" name="Текст 21">
            <a:extLst>
              <a:ext uri="{FF2B5EF4-FFF2-40B4-BE49-F238E27FC236}">
                <a16:creationId xmlns="" xmlns:a16="http://schemas.microsoft.com/office/drawing/2014/main" id="{BAE5E245-1702-4722-895D-0808BB0A86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30066" y="1977950"/>
            <a:ext cx="662015" cy="1092200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3</a:t>
            </a:r>
          </a:p>
        </p:txBody>
      </p:sp>
      <p:sp>
        <p:nvSpPr>
          <p:cNvPr id="36" name="Текст 24">
            <a:extLst>
              <a:ext uri="{FF2B5EF4-FFF2-40B4-BE49-F238E27FC236}">
                <a16:creationId xmlns="" xmlns:a16="http://schemas.microsoft.com/office/drawing/2014/main" id="{3701E665-3CED-413C-BAC6-CE003B1494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23039" y="2001951"/>
            <a:ext cx="2219337" cy="1032355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7" name="Текст 24">
            <a:extLst>
              <a:ext uri="{FF2B5EF4-FFF2-40B4-BE49-F238E27FC236}">
                <a16:creationId xmlns="" xmlns:a16="http://schemas.microsoft.com/office/drawing/2014/main" id="{E01406B4-D44B-4D1E-91F3-D87541EAD4C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65045" y="3103993"/>
            <a:ext cx="127396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8" name="Текст 24">
            <a:extLst>
              <a:ext uri="{FF2B5EF4-FFF2-40B4-BE49-F238E27FC236}">
                <a16:creationId xmlns="" xmlns:a16="http://schemas.microsoft.com/office/drawing/2014/main" id="{9AAD5CF9-9A59-4C5F-8C29-B92AD601211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039013" y="3103993"/>
            <a:ext cx="127396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9" name="Текст 24">
            <a:extLst>
              <a:ext uri="{FF2B5EF4-FFF2-40B4-BE49-F238E27FC236}">
                <a16:creationId xmlns="" xmlns:a16="http://schemas.microsoft.com/office/drawing/2014/main" id="{C6725172-65CC-4645-B23F-E77886468F3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596095" y="3103993"/>
            <a:ext cx="1949398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0" name="Текст 24">
            <a:extLst>
              <a:ext uri="{FF2B5EF4-FFF2-40B4-BE49-F238E27FC236}">
                <a16:creationId xmlns="" xmlns:a16="http://schemas.microsoft.com/office/drawing/2014/main" id="{0EA5E6CA-5C78-4B75-BA22-59750E7D45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907717" y="3102450"/>
            <a:ext cx="279481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1" name="Текст 24">
            <a:extLst>
              <a:ext uri="{FF2B5EF4-FFF2-40B4-BE49-F238E27FC236}">
                <a16:creationId xmlns="" xmlns:a16="http://schemas.microsoft.com/office/drawing/2014/main" id="{E1C61752-F57C-4FBF-93F3-06F43CCA43C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42780" y="5751926"/>
            <a:ext cx="6658440" cy="47047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b="0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2" name="Текст 24">
            <a:extLst>
              <a:ext uri="{FF2B5EF4-FFF2-40B4-BE49-F238E27FC236}">
                <a16:creationId xmlns="" xmlns:a16="http://schemas.microsoft.com/office/drawing/2014/main" id="{E0232175-FB97-4039-8136-B9DD27441C0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596094" y="5070254"/>
            <a:ext cx="194939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3" name="Текст 24">
            <a:extLst>
              <a:ext uri="{FF2B5EF4-FFF2-40B4-BE49-F238E27FC236}">
                <a16:creationId xmlns="" xmlns:a16="http://schemas.microsoft.com/office/drawing/2014/main" id="{6E5262C3-0603-403F-AB36-FB4EB9FC7BC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918035" y="5070254"/>
            <a:ext cx="278449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4" name="Рисунок 12">
            <a:extLst>
              <a:ext uri="{FF2B5EF4-FFF2-40B4-BE49-F238E27FC236}">
                <a16:creationId xmlns="" xmlns:a16="http://schemas.microsoft.com/office/drawing/2014/main" id="{D2FBACFC-8B68-4A37-95A4-26BE5A23D759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765043" y="3976866"/>
            <a:ext cx="2455164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46" name="Рисунок 12">
            <a:extLst>
              <a:ext uri="{FF2B5EF4-FFF2-40B4-BE49-F238E27FC236}">
                <a16:creationId xmlns="" xmlns:a16="http://schemas.microsoft.com/office/drawing/2014/main" id="{5A6A36C6-8489-4333-927A-141D8F98AE50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3596095" y="4041034"/>
            <a:ext cx="1949399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  <p:sp>
        <p:nvSpPr>
          <p:cNvPr id="47" name="Рисунок 9">
            <a:extLst>
              <a:ext uri="{FF2B5EF4-FFF2-40B4-BE49-F238E27FC236}">
                <a16:creationId xmlns="" xmlns:a16="http://schemas.microsoft.com/office/drawing/2014/main" id="{BB2DF986-C446-4302-9099-B1512AD5D8CA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907716" y="4041034"/>
            <a:ext cx="1949400" cy="8964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="" xmlns:p14="http://schemas.microsoft.com/office/powerpoint/2010/main" val="31138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CECF654C-A7AE-4727-9F7F-492670C3E642}"/>
              </a:ext>
            </a:extLst>
          </p:cNvPr>
          <p:cNvSpPr/>
          <p:nvPr/>
        </p:nvSpPr>
        <p:spPr>
          <a:xfrm>
            <a:off x="97155" y="128016"/>
            <a:ext cx="8949690" cy="6601968"/>
          </a:xfrm>
          <a:prstGeom prst="rect">
            <a:avLst/>
          </a:prstGeom>
          <a:blipFill>
            <a:blip r:embed="rId2" cstate="print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834F3F28-2A24-40B5-AC8C-5A53DC799A96}"/>
              </a:ext>
            </a:extLst>
          </p:cNvPr>
          <p:cNvSpPr/>
          <p:nvPr/>
        </p:nvSpPr>
        <p:spPr>
          <a:xfrm>
            <a:off x="97155" y="3410712"/>
            <a:ext cx="894969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981036"/>
            <a:ext cx="7886700" cy="782638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СЛАЙД-РАЗДЕЛИТЕЛЬ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>
            <a:lvl1pPr>
              <a:defRPr b="1"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22.06.2023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95BAC97E-3C4E-4D04-8A57-DC61E07CB8FD}"/>
              </a:ext>
            </a:extLst>
          </p:cNvPr>
          <p:cNvSpPr/>
          <p:nvPr/>
        </p:nvSpPr>
        <p:spPr>
          <a:xfrm>
            <a:off x="4431411" y="6114045"/>
            <a:ext cx="281178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7822F33-D675-4E6C-BD09-D9C78365BB41}"/>
              </a:ext>
            </a:extLst>
          </p:cNvPr>
          <p:cNvSpPr/>
          <p:nvPr/>
        </p:nvSpPr>
        <p:spPr>
          <a:xfrm>
            <a:off x="2361543" y="4804366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1" name="Текст 2">
            <a:extLst>
              <a:ext uri="{FF2B5EF4-FFF2-40B4-BE49-F238E27FC236}">
                <a16:creationId xmlns="" xmlns:a16="http://schemas.microsoft.com/office/drawing/2014/main" id="{F4F6DD4A-6071-4D11-ABDB-28EA5AC87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4942478"/>
            <a:ext cx="7886700" cy="45908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n-US" sz="2300">
                <a:solidFill>
                  <a:schemeClr val="bg2"/>
                </a:solidFill>
              </a:defRPr>
            </a:lvl1pPr>
          </a:lstStyle>
          <a:p>
            <a:pPr marL="228600" lvl="0" indent="-228600" algn="ctr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82347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, под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CECF654C-A7AE-4727-9F7F-492670C3E642}"/>
              </a:ext>
            </a:extLst>
          </p:cNvPr>
          <p:cNvSpPr/>
          <p:nvPr/>
        </p:nvSpPr>
        <p:spPr>
          <a:xfrm>
            <a:off x="97155" y="128016"/>
            <a:ext cx="8949690" cy="6601968"/>
          </a:xfrm>
          <a:prstGeom prst="rect">
            <a:avLst/>
          </a:prstGeom>
          <a:blipFill>
            <a:blip r:embed="rId2" cstate="print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834F3F28-2A24-40B5-AC8C-5A53DC799A96}"/>
              </a:ext>
            </a:extLst>
          </p:cNvPr>
          <p:cNvSpPr/>
          <p:nvPr/>
        </p:nvSpPr>
        <p:spPr>
          <a:xfrm>
            <a:off x="97155" y="128016"/>
            <a:ext cx="514350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6" y="1169256"/>
            <a:ext cx="3964436" cy="782638"/>
          </a:xfrm>
        </p:spPr>
        <p:txBody>
          <a:bodyPr rtlCol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РАЗМЕТКА ТЕКСТА 1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22.06.2023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95BAC97E-3C4E-4D04-8A57-DC61E07CB8FD}"/>
              </a:ext>
            </a:extLst>
          </p:cNvPr>
          <p:cNvSpPr/>
          <p:nvPr/>
        </p:nvSpPr>
        <p:spPr>
          <a:xfrm>
            <a:off x="4431411" y="6114045"/>
            <a:ext cx="281178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2" name="Текст 17">
            <a:extLst>
              <a:ext uri="{FF2B5EF4-FFF2-40B4-BE49-F238E27FC236}">
                <a16:creationId xmlns=""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936" y="2136036"/>
            <a:ext cx="3964436" cy="857098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7822F33-D675-4E6C-BD09-D9C78365BB41}"/>
              </a:ext>
            </a:extLst>
          </p:cNvPr>
          <p:cNvSpPr/>
          <p:nvPr/>
        </p:nvSpPr>
        <p:spPr>
          <a:xfrm>
            <a:off x="686269" y="1992586"/>
            <a:ext cx="3672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4" name="Текст 14">
            <a:extLst>
              <a:ext uri="{FF2B5EF4-FFF2-40B4-BE49-F238E27FC236}">
                <a16:creationId xmlns="" xmlns:a16="http://schemas.microsoft.com/office/drawing/2014/main" id="{302F0820-F94A-40EF-B3BE-26CD0CB551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8650" y="3100270"/>
            <a:ext cx="3966722" cy="2588637"/>
          </a:xfrm>
        </p:spPr>
        <p:txBody>
          <a:bodyPr lIns="0"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72139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содержимы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CECF654C-A7AE-4727-9F7F-492670C3E642}"/>
              </a:ext>
            </a:extLst>
          </p:cNvPr>
          <p:cNvSpPr/>
          <p:nvPr/>
        </p:nvSpPr>
        <p:spPr>
          <a:xfrm>
            <a:off x="97155" y="128016"/>
            <a:ext cx="8949690" cy="6601968"/>
          </a:xfrm>
          <a:prstGeom prst="rect">
            <a:avLst/>
          </a:prstGeom>
          <a:blipFill>
            <a:blip r:embed="rId2" cstate="print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834F3F28-2A24-40B5-AC8C-5A53DC799A96}"/>
              </a:ext>
            </a:extLst>
          </p:cNvPr>
          <p:cNvSpPr/>
          <p:nvPr/>
        </p:nvSpPr>
        <p:spPr>
          <a:xfrm>
            <a:off x="97155" y="128016"/>
            <a:ext cx="894969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6" y="1093460"/>
            <a:ext cx="3990290" cy="782638"/>
          </a:xfrm>
        </p:spPr>
        <p:txBody>
          <a:bodyPr rtlCol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РАЗМЕТКА ТЕКСТА 2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22.06.2023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95BAC97E-3C4E-4D04-8A57-DC61E07CB8FD}"/>
              </a:ext>
            </a:extLst>
          </p:cNvPr>
          <p:cNvSpPr/>
          <p:nvPr/>
        </p:nvSpPr>
        <p:spPr>
          <a:xfrm>
            <a:off x="4431411" y="6114045"/>
            <a:ext cx="281178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2" name="Текст 17">
            <a:extLst>
              <a:ext uri="{FF2B5EF4-FFF2-40B4-BE49-F238E27FC236}">
                <a16:creationId xmlns=""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936" y="2060240"/>
            <a:ext cx="3990290" cy="882524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E7822F33-D675-4E6C-BD09-D9C78365BB41}"/>
              </a:ext>
            </a:extLst>
          </p:cNvPr>
          <p:cNvSpPr/>
          <p:nvPr/>
        </p:nvSpPr>
        <p:spPr>
          <a:xfrm>
            <a:off x="686020" y="1916790"/>
            <a:ext cx="3672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1" name="Текст 14">
            <a:extLst>
              <a:ext uri="{FF2B5EF4-FFF2-40B4-BE49-F238E27FC236}">
                <a16:creationId xmlns="" xmlns:a16="http://schemas.microsoft.com/office/drawing/2014/main" id="{4B6CBCCA-9781-462D-AF43-C6AAE3D1AA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13423" y="1125545"/>
            <a:ext cx="3530882" cy="1849304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59919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метка для двух разде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C40FB52-44A8-43D1-8B33-F4E55A83AC38}"/>
              </a:ext>
            </a:extLst>
          </p:cNvPr>
          <p:cNvSpPr/>
          <p:nvPr/>
        </p:nvSpPr>
        <p:spPr>
          <a:xfrm>
            <a:off x="97155" y="128016"/>
            <a:ext cx="8949690" cy="6601968"/>
          </a:xfrm>
          <a:prstGeom prst="rect">
            <a:avLst/>
          </a:prstGeom>
          <a:blipFill>
            <a:blip r:embed="rId2" cstate="print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64ACA68-1C2C-4C4D-9CB4-1C8BF3E03F57}"/>
              </a:ext>
            </a:extLst>
          </p:cNvPr>
          <p:cNvSpPr/>
          <p:nvPr/>
        </p:nvSpPr>
        <p:spPr>
          <a:xfrm>
            <a:off x="97155" y="128016"/>
            <a:ext cx="894969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22.06.2023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  <p:sp>
        <p:nvSpPr>
          <p:cNvPr id="8" name="Текст 2">
            <a:extLst>
              <a:ext uri="{FF2B5EF4-FFF2-40B4-BE49-F238E27FC236}">
                <a16:creationId xmlns="" xmlns:a16="http://schemas.microsoft.com/office/drawing/2014/main" id="{03373955-AB5B-4186-8098-9DBA0AB265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69737" y="2738212"/>
            <a:ext cx="3137738" cy="454353"/>
          </a:xfrm>
        </p:spPr>
        <p:txBody>
          <a:bodyPr rtlCol="0"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9" name="Текст 26">
            <a:extLst>
              <a:ext uri="{FF2B5EF4-FFF2-40B4-BE49-F238E27FC236}">
                <a16:creationId xmlns=""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8651" y="1835245"/>
            <a:ext cx="7886699" cy="629105"/>
          </a:xfrm>
        </p:spPr>
        <p:txBody>
          <a:bodyPr lIns="0" rIns="0" rtlCol="0">
            <a:noAutofit/>
          </a:bodyPr>
          <a:lstStyle>
            <a:lvl1pPr marL="0" indent="0" algn="ctr" rtl="0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="" xmlns:a16="http://schemas.microsoft.com/office/drawing/2014/main" id="{23A3472E-32B4-4CAD-B5D0-420AA3FB4C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970341" y="2738212"/>
            <a:ext cx="3137738" cy="454353"/>
          </a:xfrm>
        </p:spPr>
        <p:txBody>
          <a:bodyPr rtlCol="0"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Название раздела 2</a:t>
            </a:r>
          </a:p>
        </p:txBody>
      </p:sp>
      <p:sp>
        <p:nvSpPr>
          <p:cNvPr id="11" name="Текст 26">
            <a:extLst>
              <a:ext uri="{FF2B5EF4-FFF2-40B4-BE49-F238E27FC236}">
                <a16:creationId xmlns="" xmlns:a16="http://schemas.microsoft.com/office/drawing/2014/main" id="{1AEED068-3EA0-4BF4-875C-02473E9EB0C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69737" y="3428502"/>
            <a:ext cx="3274219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2" name="Текст 26">
            <a:extLst>
              <a:ext uri="{FF2B5EF4-FFF2-40B4-BE49-F238E27FC236}">
                <a16:creationId xmlns="" xmlns:a16="http://schemas.microsoft.com/office/drawing/2014/main" id="{3590B9DA-A2DF-4AE1-9A98-C7B84F48C3A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970341" y="3428502"/>
            <a:ext cx="3274219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557630"/>
            <a:ext cx="7886700" cy="1325563"/>
          </a:xfrm>
        </p:spPr>
        <p:txBody>
          <a:bodyPr lIns="0" r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СРАВНЕНИЕ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B6E88236-C248-4008-9619-75BCE6D3401C}"/>
              </a:ext>
            </a:extLst>
          </p:cNvPr>
          <p:cNvSpPr/>
          <p:nvPr/>
        </p:nvSpPr>
        <p:spPr>
          <a:xfrm>
            <a:off x="4431411" y="6114045"/>
            <a:ext cx="281178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2D3F74C5-9ADD-4AE3-BCA5-88726CC2A1A3}"/>
              </a:ext>
            </a:extLst>
          </p:cNvPr>
          <p:cNvSpPr/>
          <p:nvPr/>
        </p:nvSpPr>
        <p:spPr>
          <a:xfrm>
            <a:off x="3396151" y="1667974"/>
            <a:ext cx="2376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45037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Макет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C40FB52-44A8-43D1-8B33-F4E55A83AC38}"/>
              </a:ext>
            </a:extLst>
          </p:cNvPr>
          <p:cNvSpPr/>
          <p:nvPr/>
        </p:nvSpPr>
        <p:spPr>
          <a:xfrm>
            <a:off x="97155" y="128016"/>
            <a:ext cx="8949690" cy="6601968"/>
          </a:xfrm>
          <a:prstGeom prst="rect">
            <a:avLst/>
          </a:prstGeom>
          <a:blipFill>
            <a:blip r:embed="rId2" cstate="print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64ACA68-1C2C-4C4D-9CB4-1C8BF3E03F57}"/>
              </a:ext>
            </a:extLst>
          </p:cNvPr>
          <p:cNvSpPr/>
          <p:nvPr/>
        </p:nvSpPr>
        <p:spPr>
          <a:xfrm>
            <a:off x="97155" y="128016"/>
            <a:ext cx="894969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22.06.2023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  <p:sp>
        <p:nvSpPr>
          <p:cNvPr id="9" name="Текст 26">
            <a:extLst>
              <a:ext uri="{FF2B5EF4-FFF2-40B4-BE49-F238E27FC236}">
                <a16:creationId xmlns=""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0936" y="3359239"/>
            <a:ext cx="3268266" cy="2252574"/>
          </a:xfrm>
        </p:spPr>
        <p:txBody>
          <a:bodyPr lIns="0" rIns="0" rtlCol="0">
            <a:noAutofit/>
          </a:bodyPr>
          <a:lstStyle>
            <a:lvl1pPr marL="0" indent="0" algn="l" rtl="0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6" y="1246188"/>
            <a:ext cx="3268266" cy="2161001"/>
          </a:xfrm>
        </p:spPr>
        <p:txBody>
          <a:bodyPr lIns="0" rIns="0" rtlCol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СЛАЙД С ДИАГРАММОЙ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B6E88236-C248-4008-9619-75BCE6D3401C}"/>
              </a:ext>
            </a:extLst>
          </p:cNvPr>
          <p:cNvSpPr/>
          <p:nvPr/>
        </p:nvSpPr>
        <p:spPr>
          <a:xfrm>
            <a:off x="4431411" y="6114045"/>
            <a:ext cx="281178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2D3F74C5-9ADD-4AE3-BCA5-88726CC2A1A3}"/>
              </a:ext>
            </a:extLst>
          </p:cNvPr>
          <p:cNvSpPr/>
          <p:nvPr/>
        </p:nvSpPr>
        <p:spPr>
          <a:xfrm>
            <a:off x="683908" y="3191969"/>
            <a:ext cx="2976372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6" name="Диаграмма 18">
            <a:extLst>
              <a:ext uri="{FF2B5EF4-FFF2-40B4-BE49-F238E27FC236}">
                <a16:creationId xmlns="" xmlns:a16="http://schemas.microsoft.com/office/drawing/2014/main" id="{BE9C98A7-B145-402E-BADA-CE785E3BA996}"/>
              </a:ext>
            </a:extLst>
          </p:cNvPr>
          <p:cNvSpPr>
            <a:spLocks noGrp="1"/>
          </p:cNvSpPr>
          <p:nvPr>
            <p:ph type="chart" sz="quarter" idx="32" hasCustomPrompt="1"/>
          </p:nvPr>
        </p:nvSpPr>
        <p:spPr>
          <a:xfrm>
            <a:off x="5236029" y="1246189"/>
            <a:ext cx="3213497" cy="436562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 значок, чтобы добавить диаграмму</a:t>
            </a:r>
          </a:p>
        </p:txBody>
      </p:sp>
    </p:spTree>
    <p:extLst>
      <p:ext uri="{BB962C8B-B14F-4D97-AF65-F5344CB8AC3E}">
        <p14:creationId xmlns="" xmlns:p14="http://schemas.microsoft.com/office/powerpoint/2010/main" val="252534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Макет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C40FB52-44A8-43D1-8B33-F4E55A83AC38}"/>
              </a:ext>
            </a:extLst>
          </p:cNvPr>
          <p:cNvSpPr/>
          <p:nvPr/>
        </p:nvSpPr>
        <p:spPr>
          <a:xfrm>
            <a:off x="97155" y="128016"/>
            <a:ext cx="8949690" cy="6601968"/>
          </a:xfrm>
          <a:prstGeom prst="rect">
            <a:avLst/>
          </a:prstGeom>
          <a:blipFill>
            <a:blip r:embed="rId2" cstate="print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64ACA68-1C2C-4C4D-9CB4-1C8BF3E03F57}"/>
              </a:ext>
            </a:extLst>
          </p:cNvPr>
          <p:cNvSpPr/>
          <p:nvPr/>
        </p:nvSpPr>
        <p:spPr>
          <a:xfrm>
            <a:off x="97155" y="128016"/>
            <a:ext cx="894969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22.06.2023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  <p:sp>
        <p:nvSpPr>
          <p:cNvPr id="9" name="Текст 26">
            <a:extLst>
              <a:ext uri="{FF2B5EF4-FFF2-40B4-BE49-F238E27FC236}">
                <a16:creationId xmlns=""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12672" y="3359239"/>
            <a:ext cx="1947672" cy="2252574"/>
          </a:xfrm>
        </p:spPr>
        <p:txBody>
          <a:bodyPr lIns="0" rIns="0" rtlCol="0">
            <a:noAutofit/>
          </a:bodyPr>
          <a:lstStyle>
            <a:lvl1pPr marL="0" indent="0" algn="l" rtl="0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2672" y="1757775"/>
            <a:ext cx="2002394" cy="1325563"/>
          </a:xfrm>
        </p:spPr>
        <p:txBody>
          <a:bodyPr lIns="0" rIns="0" rtlCol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СЛАЙД С ТАБЛИЦЕЙ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B6E88236-C248-4008-9619-75BCE6D3401C}"/>
              </a:ext>
            </a:extLst>
          </p:cNvPr>
          <p:cNvSpPr/>
          <p:nvPr/>
        </p:nvSpPr>
        <p:spPr>
          <a:xfrm>
            <a:off x="4431411" y="6114045"/>
            <a:ext cx="281178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2D3F74C5-9ADD-4AE3-BCA5-88726CC2A1A3}"/>
              </a:ext>
            </a:extLst>
          </p:cNvPr>
          <p:cNvSpPr/>
          <p:nvPr/>
        </p:nvSpPr>
        <p:spPr>
          <a:xfrm>
            <a:off x="6512672" y="3191969"/>
            <a:ext cx="1944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3" name="Таблица 17">
            <a:extLst>
              <a:ext uri="{FF2B5EF4-FFF2-40B4-BE49-F238E27FC236}">
                <a16:creationId xmlns="" xmlns:a16="http://schemas.microsoft.com/office/drawing/2014/main" id="{62814DE5-26B2-4A8E-BA8D-A2E4C5547EB9}"/>
              </a:ext>
            </a:extLst>
          </p:cNvPr>
          <p:cNvSpPr>
            <a:spLocks noGrp="1"/>
          </p:cNvSpPr>
          <p:nvPr>
            <p:ph type="tbl" sz="quarter" idx="17" hasCustomPrompt="1"/>
          </p:nvPr>
        </p:nvSpPr>
        <p:spPr>
          <a:xfrm>
            <a:off x="683418" y="1505434"/>
            <a:ext cx="4920854" cy="384713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 значок, чтобы добавить таблицу</a:t>
            </a:r>
          </a:p>
        </p:txBody>
      </p:sp>
    </p:spTree>
    <p:extLst>
      <p:ext uri="{BB962C8B-B14F-4D97-AF65-F5344CB8AC3E}">
        <p14:creationId xmlns="" xmlns:p14="http://schemas.microsoft.com/office/powerpoint/2010/main" val="240194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лайд с изображением и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CECF654C-A7AE-4727-9F7F-492670C3E642}"/>
              </a:ext>
            </a:extLst>
          </p:cNvPr>
          <p:cNvSpPr/>
          <p:nvPr/>
        </p:nvSpPr>
        <p:spPr>
          <a:xfrm>
            <a:off x="97155" y="128016"/>
            <a:ext cx="8949690" cy="6601968"/>
          </a:xfrm>
          <a:prstGeom prst="rect">
            <a:avLst/>
          </a:prstGeom>
          <a:blipFill>
            <a:blip r:embed="rId2" cstate="print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834F3F28-2A24-40B5-AC8C-5A53DC799A96}"/>
              </a:ext>
            </a:extLst>
          </p:cNvPr>
          <p:cNvSpPr/>
          <p:nvPr/>
        </p:nvSpPr>
        <p:spPr>
          <a:xfrm>
            <a:off x="97155" y="128016"/>
            <a:ext cx="8949690" cy="236829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22.06.2023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95BAC97E-3C4E-4D04-8A57-DC61E07CB8FD}"/>
              </a:ext>
            </a:extLst>
          </p:cNvPr>
          <p:cNvSpPr/>
          <p:nvPr/>
        </p:nvSpPr>
        <p:spPr>
          <a:xfrm>
            <a:off x="4431411" y="6114045"/>
            <a:ext cx="281178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4" name="Текст 26">
            <a:extLst>
              <a:ext uri="{FF2B5EF4-FFF2-40B4-BE49-F238E27FC236}">
                <a16:creationId xmlns="" xmlns:a16="http://schemas.microsoft.com/office/drawing/2014/main" id="{B33A3032-1037-4342-827F-CF13499782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8651" y="1835245"/>
            <a:ext cx="7886699" cy="629105"/>
          </a:xfrm>
        </p:spPr>
        <p:txBody>
          <a:bodyPr lIns="0" rIns="0" rtlCol="0">
            <a:noAutofit/>
          </a:bodyPr>
          <a:lstStyle>
            <a:lvl1pPr marL="0" indent="0" algn="ctr" rtl="0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FD6F6A17-AFDC-40C7-9D63-50FA052A16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557630"/>
            <a:ext cx="7886700" cy="1325563"/>
          </a:xfrm>
        </p:spPr>
        <p:txBody>
          <a:bodyPr lIns="0" r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С БОЛЬШИМ ИЗОБРАЖЕНИЕМ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6668B9DC-C6AF-45D4-BBA3-A5EF781EAB7F}"/>
              </a:ext>
            </a:extLst>
          </p:cNvPr>
          <p:cNvSpPr/>
          <p:nvPr/>
        </p:nvSpPr>
        <p:spPr>
          <a:xfrm>
            <a:off x="716281" y="1667974"/>
            <a:ext cx="7722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76127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Макет мультимеди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C40FB52-44A8-43D1-8B33-F4E55A83AC38}"/>
              </a:ext>
            </a:extLst>
          </p:cNvPr>
          <p:cNvSpPr/>
          <p:nvPr/>
        </p:nvSpPr>
        <p:spPr>
          <a:xfrm>
            <a:off x="97155" y="128016"/>
            <a:ext cx="8949690" cy="6601968"/>
          </a:xfrm>
          <a:prstGeom prst="rect">
            <a:avLst/>
          </a:prstGeom>
          <a:blipFill>
            <a:blip r:embed="rId2" cstate="print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64ACA68-1C2C-4C4D-9CB4-1C8BF3E03F57}"/>
              </a:ext>
            </a:extLst>
          </p:cNvPr>
          <p:cNvSpPr/>
          <p:nvPr/>
        </p:nvSpPr>
        <p:spPr>
          <a:xfrm>
            <a:off x="97155" y="128016"/>
            <a:ext cx="894969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22.06.2023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68874"/>
            <a:ext cx="7886700" cy="1325563"/>
          </a:xfrm>
        </p:spPr>
        <p:txBody>
          <a:bodyPr lIns="0" r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С ВИДЕО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B6E88236-C248-4008-9619-75BCE6D3401C}"/>
              </a:ext>
            </a:extLst>
          </p:cNvPr>
          <p:cNvSpPr/>
          <p:nvPr/>
        </p:nvSpPr>
        <p:spPr>
          <a:xfrm>
            <a:off x="4431411" y="6114045"/>
            <a:ext cx="281178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 rtl="0"/>
            <a:endParaRPr lang="ru-RU" noProof="0" dirty="0"/>
          </a:p>
        </p:txBody>
      </p:sp>
      <p:sp>
        <p:nvSpPr>
          <p:cNvPr id="16" name="Мультимедиа 7">
            <a:extLst>
              <a:ext uri="{FF2B5EF4-FFF2-40B4-BE49-F238E27FC236}">
                <a16:creationId xmlns="" xmlns:a16="http://schemas.microsoft.com/office/drawing/2014/main" id="{A11F77F4-4B16-4503-B9B6-AE22C686E3E3}"/>
              </a:ext>
            </a:extLst>
          </p:cNvPr>
          <p:cNvSpPr>
            <a:spLocks noGrp="1"/>
          </p:cNvSpPr>
          <p:nvPr>
            <p:ph type="media" sz="quarter" idx="17" hasCustomPrompt="1"/>
          </p:nvPr>
        </p:nvSpPr>
        <p:spPr>
          <a:xfrm>
            <a:off x="1046988" y="1497770"/>
            <a:ext cx="7050024" cy="4215384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 dirty="0"/>
              <a:t>Щелкните значок, чтобы добавить мультимедиа</a:t>
            </a:r>
          </a:p>
        </p:txBody>
      </p:sp>
    </p:spTree>
    <p:extLst>
      <p:ext uri="{BB962C8B-B14F-4D97-AF65-F5344CB8AC3E}">
        <p14:creationId xmlns="" xmlns:p14="http://schemas.microsoft.com/office/powerpoint/2010/main" val="239973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5959" y="6118485"/>
            <a:ext cx="4120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=""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04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11848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22.06.2023</a:t>
            </a:fld>
            <a:endParaRPr lang="ru-RU" dirty="0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=""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1" y="6118485"/>
            <a:ext cx="25490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2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pos="302" userDrawn="1">
          <p15:clr>
            <a:srgbClr val="F26B43"/>
          </p15:clr>
        </p15:guide>
        <p15:guide id="10" pos="73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305800" cy="324036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Екочелендж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ортування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сміття – мій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обов'язок”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725144"/>
            <a:ext cx="8668589" cy="1101898"/>
          </a:xfrm>
        </p:spPr>
        <p:txBody>
          <a:bodyPr/>
          <a:lstStyle/>
          <a:p>
            <a:pPr algn="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За матеріалами учасників екочеленджу в рамках </a:t>
            </a:r>
          </a:p>
          <a:p>
            <a:pPr algn="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проведення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Всеукраїнського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льоту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юних екологів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602128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uk-UA" sz="2000" spc="100" dirty="0" smtClean="0">
                <a:solidFill>
                  <a:srgbClr val="FEFAC9"/>
                </a:solidFill>
                <a:latin typeface="Times New Roman" pitchFamily="18" charset="0"/>
                <a:cs typeface="Times New Roman" pitchFamily="18" charset="0"/>
              </a:rPr>
              <a:t>Київ 2023</a:t>
            </a:r>
          </a:p>
        </p:txBody>
      </p:sp>
    </p:spTree>
  </p:cSld>
  <p:clrMapOvr>
    <a:masterClrMapping/>
  </p:clrMapOvr>
  <p:transition advTm="9282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err="1" smtClean="0"/>
              <a:t>Якуб'як</a:t>
            </a:r>
            <a:r>
              <a:rPr lang="ru-RU" sz="2800" dirty="0" smtClean="0"/>
              <a:t> </a:t>
            </a:r>
            <a:r>
              <a:rPr lang="ru-RU" sz="2800" dirty="0" err="1" smtClean="0"/>
              <a:t>Ілл</a:t>
            </a:r>
            <a:r>
              <a:rPr lang="uk-UA" sz="2800" dirty="0" smtClean="0"/>
              <a:t>я в</a:t>
            </a:r>
            <a:r>
              <a:rPr lang="ru-RU" sz="2800" dirty="0" err="1" smtClean="0"/>
              <a:t>ихованець</a:t>
            </a:r>
            <a:r>
              <a:rPr lang="ru-RU" sz="2800" dirty="0" smtClean="0"/>
              <a:t> КЗ "</a:t>
            </a:r>
            <a:r>
              <a:rPr lang="ru-RU" sz="2800" dirty="0" err="1" smtClean="0"/>
              <a:t>Чернівецький</a:t>
            </a:r>
            <a:r>
              <a:rPr lang="ru-RU" sz="2800" dirty="0" smtClean="0"/>
              <a:t> </a:t>
            </a:r>
            <a:r>
              <a:rPr lang="ru-RU" sz="2800" dirty="0" err="1" smtClean="0"/>
              <a:t>обласний</a:t>
            </a:r>
            <a:r>
              <a:rPr lang="ru-RU" sz="2800" dirty="0" smtClean="0"/>
              <a:t> центр </a:t>
            </a:r>
            <a:r>
              <a:rPr lang="ru-RU" sz="2800" dirty="0" err="1" smtClean="0"/>
              <a:t>еколого-натуралістичної</a:t>
            </a:r>
            <a:r>
              <a:rPr lang="ru-RU" sz="2800" dirty="0" smtClean="0"/>
              <a:t> </a:t>
            </a:r>
            <a:r>
              <a:rPr lang="ru-RU" sz="2800" dirty="0" err="1" smtClean="0"/>
              <a:t>творчості</a:t>
            </a:r>
            <a:r>
              <a:rPr lang="ru-RU" sz="2800" dirty="0" smtClean="0"/>
              <a:t> </a:t>
            </a:r>
            <a:r>
              <a:rPr lang="ru-RU" sz="2800" dirty="0" err="1" smtClean="0"/>
              <a:t>учнівської</a:t>
            </a:r>
            <a:r>
              <a:rPr lang="ru-RU" sz="2800" dirty="0" smtClean="0"/>
              <a:t> </a:t>
            </a:r>
            <a:r>
              <a:rPr lang="ru-RU" sz="2800" dirty="0" err="1" smtClean="0"/>
              <a:t>молоді</a:t>
            </a:r>
            <a:r>
              <a:rPr lang="ru-RU" sz="2800" dirty="0" smtClean="0"/>
              <a:t>" </a:t>
            </a:r>
            <a:endParaRPr lang="ru-RU" sz="2800" dirty="0"/>
          </a:p>
        </p:txBody>
      </p:sp>
      <p:pic>
        <p:nvPicPr>
          <p:cNvPr id="7" name="Рисунок 6" descr="зображення_viber_2023-06-20_18-53-06-292.jpg"/>
          <p:cNvPicPr>
            <a:picLocks noChangeAspect="1"/>
          </p:cNvPicPr>
          <p:nvPr/>
        </p:nvPicPr>
        <p:blipFill>
          <a:blip r:embed="rId2" cstate="print"/>
          <a:srcRect l="8868"/>
          <a:stretch>
            <a:fillRect/>
          </a:stretch>
        </p:blipFill>
        <p:spPr>
          <a:xfrm rot="21264894">
            <a:off x="175500" y="2405224"/>
            <a:ext cx="4303544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зображення_viber_2023-06-20_18-53-04-9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2132856"/>
            <a:ext cx="3168352" cy="4365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зображення_viber_2023-06-20_18-53-06-548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 rot="676529">
            <a:off x="5253938" y="2049872"/>
            <a:ext cx="3263504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453"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-02-05-5415cab77c0b9e6721bbf58742dae0204d2d10432a0ea95d54bea36f2e7a6f65_fd9629a20490390f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1125286">
            <a:off x="657614" y="2073887"/>
            <a:ext cx="4057243" cy="3042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548408"/>
          </a:xfrm>
        </p:spPr>
        <p:txBody>
          <a:bodyPr>
            <a:noAutofit/>
          </a:bodyPr>
          <a:lstStyle/>
          <a:p>
            <a:r>
              <a:rPr lang="ru-RU" sz="2800" dirty="0" smtClean="0"/>
              <a:t>Гафінчук </a:t>
            </a:r>
            <a:r>
              <a:rPr lang="ru-RU" sz="2800" dirty="0" err="1" smtClean="0"/>
              <a:t>Анастасія</a:t>
            </a:r>
            <a:r>
              <a:rPr lang="ru-RU" sz="2800" dirty="0" smtClean="0"/>
              <a:t> </a:t>
            </a:r>
            <a:r>
              <a:rPr lang="ru-RU" sz="2800" dirty="0" err="1" smtClean="0"/>
              <a:t>Петрівна</a:t>
            </a:r>
            <a:r>
              <a:rPr lang="ru-RU" sz="2800" dirty="0" smtClean="0"/>
              <a:t> </a:t>
            </a:r>
            <a:r>
              <a:rPr lang="ru-RU" sz="2800" dirty="0" err="1" smtClean="0"/>
              <a:t>вихованка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>ОЗ "Білоусівський ліцей" </a:t>
            </a:r>
            <a:endParaRPr lang="ru-RU" sz="2800" dirty="0"/>
          </a:p>
        </p:txBody>
      </p:sp>
      <p:pic>
        <p:nvPicPr>
          <p:cNvPr id="5" name="Рисунок 4" descr="0-02-05-8527350b1edf4e1d385f0474813cbd57744c2a4fdc146727ba382354388cc93b_645d22e6b5cb7e4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42101">
            <a:off x="3962598" y="2385211"/>
            <a:ext cx="4634919" cy="34761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0-02-05-a98e827d8e9b1bcfafe26f8742f3ef957defc09657eea92cbaea1a683a89544f_d623e3d190b738c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696" y="3429000"/>
            <a:ext cx="3899067" cy="2924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7191"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0-02-05-be3b7f01a9d43abd6d7ecce323544b1104da1fcc8202218b47270040c6da9687_5b9a2ce5dda3c9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16966">
            <a:off x="521291" y="1757734"/>
            <a:ext cx="5123944" cy="38429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0-02-05-1bcaa604cc6ba2c3fa85101c069156fb8d5f2acb08e34376dd454042827cac1b_a2cdb97f121c48dd.jpg"/>
          <p:cNvPicPr>
            <a:picLocks noChangeAspect="1"/>
          </p:cNvPicPr>
          <p:nvPr/>
        </p:nvPicPr>
        <p:blipFill>
          <a:blip r:embed="rId3" cstate="print"/>
          <a:srcRect t="2458" r="8942"/>
          <a:stretch>
            <a:fillRect/>
          </a:stretch>
        </p:blipFill>
        <p:spPr>
          <a:xfrm rot="278541">
            <a:off x="4415873" y="2012099"/>
            <a:ext cx="4272694" cy="34326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52928" cy="1152129"/>
          </a:xfrm>
        </p:spPr>
        <p:txBody>
          <a:bodyPr>
            <a:noAutofit/>
          </a:bodyPr>
          <a:lstStyle/>
          <a:p>
            <a:pPr algn="l"/>
            <a:r>
              <a:rPr lang="ru-RU" sz="2800" dirty="0" err="1" smtClean="0"/>
              <a:t>Маланич</a:t>
            </a:r>
            <a:r>
              <a:rPr lang="ru-RU" sz="2800" dirty="0" smtClean="0"/>
              <a:t> Варвара </a:t>
            </a:r>
            <a:r>
              <a:rPr lang="ru-RU" sz="2800" dirty="0" err="1" smtClean="0"/>
              <a:t>Романівна</a:t>
            </a:r>
            <a:r>
              <a:rPr lang="ru-RU" sz="2800" dirty="0" smtClean="0"/>
              <a:t> </a:t>
            </a:r>
            <a:r>
              <a:rPr lang="ru-RU" sz="2800" dirty="0" err="1" smtClean="0"/>
              <a:t>вихованка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>ОЗ "Білоусівський ліцей" </a:t>
            </a:r>
            <a:br>
              <a:rPr lang="ru-RU" sz="2800" dirty="0" smtClean="0"/>
            </a:br>
            <a:endParaRPr lang="ru-RU" sz="2800" b="1" dirty="0">
              <a:solidFill>
                <a:schemeClr val="bg2">
                  <a:lumMod val="60000"/>
                  <a:lumOff val="40000"/>
                </a:schemeClr>
              </a:solidFill>
              <a:cs typeface="Aharoni" pitchFamily="2" charset="-79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548680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CBFF00">
                    <a:lumMod val="60000"/>
                    <a:lumOff val="40000"/>
                  </a:srgbClr>
                </a:solidFill>
                <a:latin typeface="Gill Sans MT"/>
                <a:ea typeface="+mj-ea"/>
                <a:cs typeface="+mj-cs"/>
              </a:rPr>
              <a:t> </a:t>
            </a:r>
            <a:r>
              <a:rPr lang="ru-RU" sz="4800" dirty="0" smtClean="0">
                <a:solidFill>
                  <a:srgbClr val="CBFF00">
                    <a:lumMod val="60000"/>
                    <a:lumOff val="40000"/>
                  </a:srgbClr>
                </a:solidFill>
                <a:latin typeface="Gill Sans MT"/>
                <a:ea typeface="+mj-ea"/>
                <a:cs typeface="Aharoni" pitchFamily="2" charset="-79"/>
              </a:rPr>
              <a:t>_____________</a:t>
            </a:r>
            <a:endParaRPr lang="ru-RU" sz="1600" dirty="0"/>
          </a:p>
        </p:txBody>
      </p:sp>
      <p:pic>
        <p:nvPicPr>
          <p:cNvPr id="11" name="Рисунок 10" descr="0-02-05-85a54f516d2c5b402101b7ead9614c741bc47cbe022d0a1a881e23fa876b2a27_da989c34e1c8e2fd.jpg"/>
          <p:cNvPicPr>
            <a:picLocks noChangeAspect="1"/>
          </p:cNvPicPr>
          <p:nvPr/>
        </p:nvPicPr>
        <p:blipFill>
          <a:blip r:embed="rId4" cstate="print"/>
          <a:srcRect t="8635" r="4270" b="5402"/>
          <a:stretch>
            <a:fillRect/>
          </a:stretch>
        </p:blipFill>
        <p:spPr>
          <a:xfrm rot="240508">
            <a:off x="2583708" y="3365811"/>
            <a:ext cx="4478258" cy="3016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8112"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13" descr="Шепетівка. Сортування сміття1 (2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214" r="6440"/>
          <a:stretch>
            <a:fillRect/>
          </a:stretch>
        </p:blipFill>
        <p:spPr>
          <a:xfrm rot="5111880">
            <a:off x="214059" y="2414823"/>
            <a:ext cx="4343099" cy="36185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Шепетівка</a:t>
            </a:r>
            <a:endParaRPr lang="ru-RU" dirty="0"/>
          </a:p>
        </p:txBody>
      </p:sp>
      <p:pic>
        <p:nvPicPr>
          <p:cNvPr id="15" name="Рисунок 14" descr="Шепетівка. Сортування сміття1 (1) (1).jpg"/>
          <p:cNvPicPr>
            <a:picLocks noChangeAspect="1"/>
          </p:cNvPicPr>
          <p:nvPr/>
        </p:nvPicPr>
        <p:blipFill>
          <a:blip r:embed="rId4" cstate="print"/>
          <a:srcRect t="1839" r="2" b="4879"/>
          <a:stretch>
            <a:fillRect/>
          </a:stretch>
        </p:blipFill>
        <p:spPr>
          <a:xfrm>
            <a:off x="3707904" y="2924944"/>
            <a:ext cx="5219964" cy="36520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8424"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Шепель</a:t>
            </a:r>
            <a:r>
              <a:rPr lang="uk-UA" dirty="0" smtClean="0"/>
              <a:t> Аліса</a:t>
            </a:r>
            <a:endParaRPr lang="ru-RU" dirty="0"/>
          </a:p>
        </p:txBody>
      </p:sp>
      <p:pic>
        <p:nvPicPr>
          <p:cNvPr id="5" name="Рисунок 4" descr="Шепель Аліса. Екочелендж 1.jpg"/>
          <p:cNvPicPr>
            <a:picLocks noChangeAspect="1"/>
          </p:cNvPicPr>
          <p:nvPr/>
        </p:nvPicPr>
        <p:blipFill>
          <a:blip r:embed="rId2" cstate="print"/>
          <a:srcRect b="7591"/>
          <a:stretch>
            <a:fillRect/>
          </a:stretch>
        </p:blipFill>
        <p:spPr>
          <a:xfrm>
            <a:off x="539552" y="1819734"/>
            <a:ext cx="7272808" cy="4644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8362"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одосельник Марія. Екочелендж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916832"/>
            <a:ext cx="6984776" cy="4608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Подосельник</a:t>
            </a:r>
            <a:r>
              <a:rPr lang="uk-UA" dirty="0" smtClean="0"/>
              <a:t> Марія</a:t>
            </a:r>
            <a:endParaRPr lang="ru-RU" dirty="0"/>
          </a:p>
        </p:txBody>
      </p:sp>
    </p:spTree>
  </p:cSld>
  <p:clrMapOvr>
    <a:masterClrMapping/>
  </p:clrMapOvr>
  <p:transition advTm="7956"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Валковський</a:t>
            </a:r>
            <a:r>
              <a:rPr lang="uk-UA" dirty="0" smtClean="0"/>
              <a:t> Арсеній</a:t>
            </a:r>
            <a:endParaRPr lang="ru-RU" dirty="0"/>
          </a:p>
        </p:txBody>
      </p:sp>
      <p:pic>
        <p:nvPicPr>
          <p:cNvPr id="3" name="Рисунок 2" descr="Валковський Арсеній. Екочелендж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844824"/>
            <a:ext cx="6984776" cy="46734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8424"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Баштовий Максим. Екочелендж Сотування сміття-мій обов'язо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916832"/>
            <a:ext cx="6696744" cy="46085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Баштовий Максим</a:t>
            </a:r>
            <a:endParaRPr lang="ru-RU" dirty="0"/>
          </a:p>
        </p:txBody>
      </p:sp>
    </p:spTree>
  </p:cSld>
  <p:clrMapOvr>
    <a:masterClrMapping/>
  </p:clrMapOvr>
  <p:transition advTm="8190"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886700" cy="13255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Жук Максим Романович </a:t>
            </a:r>
            <a:r>
              <a:rPr lang="ru-RU" sz="2800" dirty="0" err="1" smtClean="0"/>
              <a:t>учень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ОЗ "</a:t>
            </a:r>
            <a:r>
              <a:rPr lang="ru-RU" sz="2800" dirty="0" err="1" smtClean="0"/>
              <a:t>Михалківський</a:t>
            </a:r>
            <a:r>
              <a:rPr lang="ru-RU" sz="2800" dirty="0" smtClean="0"/>
              <a:t> </a:t>
            </a:r>
            <a:r>
              <a:rPr lang="ru-RU" sz="2800" dirty="0" err="1" smtClean="0"/>
              <a:t>ліцей</a:t>
            </a:r>
            <a:r>
              <a:rPr lang="ru-RU" sz="2800" dirty="0" smtClean="0"/>
              <a:t>"</a:t>
            </a:r>
            <a:endParaRPr lang="ru-RU" sz="2800" dirty="0"/>
          </a:p>
        </p:txBody>
      </p:sp>
      <p:pic>
        <p:nvPicPr>
          <p:cNvPr id="3" name="Рисунок 2" descr="0-02-05-8e2303783249f113fdc3a411ff4110eb88ed60cebbe41f10ac97f896209402f7_1d3e253dba2ed7ae.jpg"/>
          <p:cNvPicPr>
            <a:picLocks noChangeAspect="1"/>
          </p:cNvPicPr>
          <p:nvPr/>
        </p:nvPicPr>
        <p:blipFill>
          <a:blip r:embed="rId2" cstate="print"/>
          <a:srcRect t="16400" b="14301"/>
          <a:stretch>
            <a:fillRect/>
          </a:stretch>
        </p:blipFill>
        <p:spPr>
          <a:xfrm rot="21140922">
            <a:off x="475047" y="2165201"/>
            <a:ext cx="2886614" cy="3550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0-02-05-f265b75e3f1eea581d268dda30f64e81b0a3b4ce96db0b28ba86d30f52ca6fe1_b56c1e3db772918a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1844824"/>
            <a:ext cx="5184576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0-02-05-b89e24a91eb8f26de03ecdfc53e24dc1a1663a750e5d280f79c59b7130b51e5b_970cf4c3f2e9c666.jpg"/>
          <p:cNvPicPr>
            <a:picLocks noChangeAspect="1"/>
          </p:cNvPicPr>
          <p:nvPr/>
        </p:nvPicPr>
        <p:blipFill>
          <a:blip r:embed="rId4" cstate="print"/>
          <a:srcRect l="10862" t="10101" r="10862" b="15350"/>
          <a:stretch>
            <a:fillRect/>
          </a:stretch>
        </p:blipFill>
        <p:spPr>
          <a:xfrm rot="546598">
            <a:off x="2929180" y="2428980"/>
            <a:ext cx="2298004" cy="38847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406"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22977542_win32">
  <a:themeElements>
    <a:clrScheme name="Custom 24">
      <a:dk1>
        <a:sysClr val="windowText" lastClr="000000"/>
      </a:dk1>
      <a:lt1>
        <a:sysClr val="window" lastClr="FFFFFF"/>
      </a:lt1>
      <a:dk2>
        <a:srgbClr val="64AC00"/>
      </a:dk2>
      <a:lt2>
        <a:srgbClr val="CBFF00"/>
      </a:lt2>
      <a:accent1>
        <a:srgbClr val="002E62"/>
      </a:accent1>
      <a:accent2>
        <a:srgbClr val="004CB9"/>
      </a:accent2>
      <a:accent3>
        <a:srgbClr val="005500"/>
      </a:accent3>
      <a:accent4>
        <a:srgbClr val="16B3DC"/>
      </a:accent4>
      <a:accent5>
        <a:srgbClr val="F9DC5C"/>
      </a:accent5>
      <a:accent6>
        <a:srgbClr val="EF626C"/>
      </a:accent6>
      <a:hlink>
        <a:srgbClr val="FFFFFF"/>
      </a:hlink>
      <a:folHlink>
        <a:srgbClr val="FFFFFF"/>
      </a:folHlink>
    </a:clrScheme>
    <a:fontScheme name="Custom 21">
      <a:majorFont>
        <a:latin typeface="Gill Sans MT"/>
        <a:ea typeface=""/>
        <a:cs typeface=""/>
      </a:majorFont>
      <a:minorFont>
        <a:latin typeface="Franklin Gothic Boo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="" xmlns:thm15="http://schemas.microsoft.com/office/thememl/2012/main" name="Office_30677657_TF22977542" id="{BFD103F6-B756-4241-8A62-8A5DCCFC94F1}" vid="{BDB6EC45-ADC3-492A-B1CD-3D723C23B06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165</TotalTime>
  <Words>54</Words>
  <Application>Microsoft Office PowerPoint</Application>
  <PresentationFormat>Экран (4:3)</PresentationFormat>
  <Paragraphs>16</Paragraphs>
  <Slides>10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  <vt:variant>
        <vt:lpstr>Произвольные показы</vt:lpstr>
      </vt:variant>
      <vt:variant>
        <vt:i4>1</vt:i4>
      </vt:variant>
    </vt:vector>
  </HeadingPairs>
  <TitlesOfParts>
    <vt:vector size="12" baseType="lpstr">
      <vt:lpstr>tf22977542_win32</vt:lpstr>
      <vt:lpstr>Екочелендж  “Сортування сміття – мій обов'язок”</vt:lpstr>
      <vt:lpstr>Гафінчук Анастасія Петрівна вихованка  ОЗ "Білоусівський ліцей" </vt:lpstr>
      <vt:lpstr>Маланич Варвара Романівна вихованка  ОЗ "Білоусівський ліцей"  </vt:lpstr>
      <vt:lpstr>Шепетівка</vt:lpstr>
      <vt:lpstr>Шепель Аліса</vt:lpstr>
      <vt:lpstr>Подосельник Марія</vt:lpstr>
      <vt:lpstr>Валковський Арсеній</vt:lpstr>
      <vt:lpstr>Баштовий Максим</vt:lpstr>
      <vt:lpstr>Жук Максим Романович учень ОЗ "Михалківський ліцей"</vt:lpstr>
      <vt:lpstr>Якуб'як Ілля вихованець КЗ "Чернівецький обласний центр еколого-натуралістичної творчості учнівської молоді" </vt:lpstr>
      <vt:lpstr>Произвольный показ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Екочелендж  “Сортування сміття – мій обов'язок”</dc:title>
  <dc:creator>1</dc:creator>
  <cp:lastModifiedBy>1</cp:lastModifiedBy>
  <cp:revision>18</cp:revision>
  <dcterms:created xsi:type="dcterms:W3CDTF">2023-06-21T07:24:15Z</dcterms:created>
  <dcterms:modified xsi:type="dcterms:W3CDTF">2023-06-22T12:59:33Z</dcterms:modified>
</cp:coreProperties>
</file>