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614" y="-2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40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26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770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81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03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5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0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2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002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17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91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BACB-D8B0-4150-8DE2-2CBD79D92FE4}" type="datetimeFigureOut">
              <a:rPr lang="uk-UA" smtClean="0"/>
              <a:t>29.05.2024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7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263" y="4652963"/>
            <a:ext cx="40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3784600"/>
            <a:ext cx="598805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П.І.Б._____________________________________________________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роботою:_________________________________________________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Керівник:_________________________________________________</a:t>
            </a: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     місце 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еколого-валеологічної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спрямованості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29.04.2024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НЕНЦ,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ВЕРБИЦЬКИЙ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547" y="7084132"/>
            <a:ext cx="1597290" cy="1566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33" y="7459068"/>
            <a:ext cx="296900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49</Words>
  <Application>Microsoft Office PowerPoint</Application>
  <PresentationFormat>Экран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Користувач</cp:lastModifiedBy>
  <cp:revision>9</cp:revision>
  <dcterms:created xsi:type="dcterms:W3CDTF">2024-05-29T10:07:38Z</dcterms:created>
  <dcterms:modified xsi:type="dcterms:W3CDTF">2024-05-29T12:09:41Z</dcterms:modified>
</cp:coreProperties>
</file>