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5E55E-D7D2-45D3-AA76-C581BBAD4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7767" y="1210734"/>
            <a:ext cx="7766936" cy="164630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по п</a:t>
            </a:r>
            <a:r>
              <a:rPr lang="uk-UA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рограмі GLOBE</a:t>
            </a:r>
            <a:br>
              <a:rPr lang="uk-UA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 досвіду роботи 2022 – 2023 років</a:t>
            </a:r>
            <a:endParaRPr lang="LID4096" sz="36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FD1DCD5-7C15-4825-9EE2-F5C247168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0767" y="3796833"/>
            <a:ext cx="7766936" cy="1096899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Калениківський заклад загальної середньої освіти І – ІІІ ступенів Решетилівської міської ради Полтавської області</a:t>
            </a:r>
          </a:p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Тищенко Людмила Миколаївна</a:t>
            </a:r>
            <a:endParaRPr lang="LID4096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BFCFF9-0147-40FB-8834-AD6397141D7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277" y="270937"/>
            <a:ext cx="2798445" cy="2145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7806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7622-5637-4C93-9571-58369659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6161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Фенологічні дослідження проводилася на двох ділянках</a:t>
            </a:r>
            <a:endParaRPr lang="LID409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AAEE2B-D90A-43CE-A436-859ED4A37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76" y="2023717"/>
            <a:ext cx="4786048" cy="3088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B8A156-B6F8-461F-BB0B-6C116CC2C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24" y="2023717"/>
            <a:ext cx="4835560" cy="3088793"/>
          </a:xfrm>
          <a:prstGeom prst="rect">
            <a:avLst/>
          </a:prstGeom>
        </p:spPr>
      </p:pic>
      <p:sp>
        <p:nvSpPr>
          <p:cNvPr id="7" name="Підзаголовок 2">
            <a:extLst>
              <a:ext uri="{FF2B5EF4-FFF2-40B4-BE49-F238E27FC236}">
                <a16:creationId xmlns:a16="http://schemas.microsoft.com/office/drawing/2014/main" id="{56093340-E5D2-436D-95C4-1589D22AA391}"/>
              </a:ext>
            </a:extLst>
          </p:cNvPr>
          <p:cNvSpPr txBox="1">
            <a:spLocks/>
          </p:cNvSpPr>
          <p:nvPr/>
        </p:nvSpPr>
        <p:spPr>
          <a:xfrm>
            <a:off x="1233867" y="5353811"/>
            <a:ext cx="4021666" cy="79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березою повислою</a:t>
            </a:r>
            <a:endParaRPr lang="LID4096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ідзаголовок 2">
            <a:extLst>
              <a:ext uri="{FF2B5EF4-FFF2-40B4-BE49-F238E27FC236}">
                <a16:creationId xmlns:a16="http://schemas.microsoft.com/office/drawing/2014/main" id="{A793B23A-7A5D-4551-90EE-93A1122562E9}"/>
              </a:ext>
            </a:extLst>
          </p:cNvPr>
          <p:cNvSpPr txBox="1">
            <a:spLocks/>
          </p:cNvSpPr>
          <p:nvPr/>
        </p:nvSpPr>
        <p:spPr>
          <a:xfrm>
            <a:off x="6851419" y="5353811"/>
            <a:ext cx="4021667" cy="792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вишнею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звичайною</a:t>
            </a:r>
            <a:endParaRPr lang="LID4096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1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95760-8417-45DB-B4C9-D7358CC0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177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спостережень долучилися до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конкурсу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Фенологічні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деревами. Весна» в 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номінаціях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Фенологічна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галерея» та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Фенлогічний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2022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endParaRPr lang="LID409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B0E0D2E-A623-459B-8DFF-D615982ED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1958" y="3016414"/>
            <a:ext cx="3828084" cy="25892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AC6B89-D65F-4381-9694-85A44A8B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4" y="3016414"/>
            <a:ext cx="3697097" cy="2589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6553F-AA69-4AFF-A0A1-9D6A45C3E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669" y="3016414"/>
            <a:ext cx="3905203" cy="258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4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C7D56-6829-43C6-B43B-9FC5A63C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82886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Долучилися до віртуального міжнародного всесвітнього дня води, який проходив в Мілані, Італія, 2022 рік</a:t>
            </a:r>
            <a:endParaRPr lang="LID409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32A7556-4106-426A-9AA4-4491BB4B6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9" y="1986109"/>
            <a:ext cx="6177583" cy="34748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38178F-036D-4DAE-A58D-EA6AB8D0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182" y="1986109"/>
            <a:ext cx="5703450" cy="32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6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68364-5882-4531-9052-B343FAA7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400366" cy="1320800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За результатами нашої діяльності навчальний  заклад у 2022 році  отримав відзнаки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798A70E-1298-4C40-BC0D-AB42868AE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2820" y="3429000"/>
            <a:ext cx="4249394" cy="317383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05620-2A8E-405E-B3AC-4B824ABA0404}"/>
              </a:ext>
            </a:extLst>
          </p:cNvPr>
          <p:cNvPicPr/>
          <p:nvPr/>
        </p:nvPicPr>
        <p:blipFill rotWithShape="1">
          <a:blip r:embed="rId3"/>
          <a:srcRect l="1" r="1853"/>
          <a:stretch/>
        </p:blipFill>
        <p:spPr>
          <a:xfrm>
            <a:off x="365812" y="1790117"/>
            <a:ext cx="4706594" cy="29972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4F3044-9E15-4F79-98F1-853F40B3F4D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04988" y="1657057"/>
            <a:ext cx="4432300" cy="31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0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339C-5712-4961-B06A-AE632B47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1070166" cy="1320800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популяризації даної програми учень 6 класу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Блигадир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Гліб презентував свою роботу «Дослідження по програмі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GLOBE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всеукраїнському конкурсі 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експерементально</a:t>
            </a:r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-дослідницьких робіт із природознавства та біології «Юний дослідник» та всеукраїнській інтернет олімпіаді «Крок до знань».</a:t>
            </a:r>
            <a:endParaRPr lang="LID4096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7D65243D-6DF5-403C-A522-6CB5B288E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50" y="2491096"/>
            <a:ext cx="2990080" cy="398677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0C6473-02ED-4E27-A9DD-4B89D4314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488" y="3429000"/>
            <a:ext cx="4381858" cy="31067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90E3B8-FEAD-44C9-9B7D-73DFC2301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370" y="2428467"/>
            <a:ext cx="2990080" cy="41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2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62C19-D896-48E8-850D-4F1FCA28A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520700"/>
            <a:ext cx="117983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2023 року окрім фенологічних спостережень долучилися до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фото конкурсу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яблунева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r>
              <a:rPr lang="ru-RU" dirty="0"/>
              <a:t>»</a:t>
            </a:r>
            <a:endParaRPr lang="LID4096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53825493-7785-4A36-9EC4-0CB025D44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54" r="1027" b="19558"/>
          <a:stretch/>
        </p:blipFill>
        <p:spPr>
          <a:xfrm rot="16200000">
            <a:off x="4461293" y="1277494"/>
            <a:ext cx="3129713" cy="419099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FB5A6A-FA7C-4B49-8170-9624BBAB8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99" y="1718111"/>
            <a:ext cx="2073275" cy="27062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C52EE7-ABC6-4ECD-82C9-80586D3B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30" y="4566404"/>
            <a:ext cx="3062790" cy="23066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8C2A87-374B-489A-A543-3C4E83AE2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26953" y="4710746"/>
            <a:ext cx="1853419" cy="24712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5D9F82-4E87-4030-AC11-C8A731B41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258" y="1841500"/>
            <a:ext cx="2593996" cy="461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912B0-47E4-4F20-BCDA-B0128EF5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778066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Долучилися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GLOBE 2024»</a:t>
            </a:r>
            <a:endParaRPr lang="LID409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759C136-95ED-499D-A1D7-90C7A5DB0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81" y="2197100"/>
            <a:ext cx="2689120" cy="39243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AF2432-F629-484A-B5C4-2DBA4AA8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1" y="2197100"/>
            <a:ext cx="2689120" cy="39243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229325-F1CA-4813-860F-7C5EC7A21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320" y="2165740"/>
            <a:ext cx="2689119" cy="3955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D7433-6F4F-449B-950B-CE4AA31A5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49" y="2197100"/>
            <a:ext cx="2689119" cy="39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46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5A5AC-A568-4755-A813-57A5CD13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34" y="242570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 і запрошую нових учителів стати учасником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GLOBE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 та мати можливість реалізувати свій потенціал у цікавих та різноманітних конкурсах</a:t>
            </a:r>
            <a:endParaRPr lang="LID4096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78151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210</TotalTime>
  <Words>191</Words>
  <Application>Microsoft Office PowerPoint</Application>
  <PresentationFormat>Широкий екран</PresentationFormat>
  <Paragraphs>13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Trebuchet MS</vt:lpstr>
      <vt:lpstr>Wingdings 3</vt:lpstr>
      <vt:lpstr>Грань</vt:lpstr>
      <vt:lpstr>Дослідження по програмі GLOBE (з досвіду роботи 2022 – 2023 років</vt:lpstr>
      <vt:lpstr>Фенологічні дослідження проводилася на двох ділянках</vt:lpstr>
      <vt:lpstr>В рамках спостережень долучилися до Всеукраїнського онлайн конкурсу «Фенологічні спостереження за деревами. Весна» в  двох номінаціях «Фенологічна галерея» та Фенлогічний щоденник», 2022 рік</vt:lpstr>
      <vt:lpstr>Долучилися до віртуального міжнародного всесвітнього дня води, який проходив в Мілані, Італія, 2022 рік</vt:lpstr>
      <vt:lpstr>За результатами нашої діяльності навчальний  заклад у 2022 році  отримав відзнаки</vt:lpstr>
      <vt:lpstr>З метою популяризації даної програми учень 6 класу Блигадир Гліб презентував свою роботу «Дослідження по програмі GLOBE» на всеукраїнському конкурсі  експерементально-дослідницьких робіт із природознавства та біології «Юний дослідник» та всеукраїнській інтернет олімпіаді «Крок до знань».</vt:lpstr>
      <vt:lpstr>У 2023 року окрім фенологічних спостережень долучилися до Всеукраїнського онлайн фото конкурсу «Україна яблунева 2023»</vt:lpstr>
      <vt:lpstr>Долучилися до Всеукраїнського художнього конкурсу «Календар GLOBE 2024»</vt:lpstr>
      <vt:lpstr>Дякую за увагу і запрошую нових учителів стати учасником GLOBE спільноти та мати можливість реалізувати свій потенціал у цікавих та різноманітних конкурсах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по програмі GLOBE (з досвіду роботи 2022 – 2023 років</dc:title>
  <dc:creator>Direktor</dc:creator>
  <cp:lastModifiedBy>Direktor</cp:lastModifiedBy>
  <cp:revision>7</cp:revision>
  <dcterms:created xsi:type="dcterms:W3CDTF">2023-12-14T07:37:29Z</dcterms:created>
  <dcterms:modified xsi:type="dcterms:W3CDTF">2023-12-15T08:32:04Z</dcterms:modified>
</cp:coreProperties>
</file>