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0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40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926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770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81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03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850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0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92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002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317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BACB-D8B0-4150-8DE2-2CBD79D92FE4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291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FBACB-D8B0-4150-8DE2-2CBD79D92FE4}" type="datetimeFigureOut">
              <a:rPr lang="uk-UA" smtClean="0"/>
              <a:t>06.06.2025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3A13-0A44-4421-83A9-C34EB5E64C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7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263" y="4652963"/>
            <a:ext cx="40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14350" y="3784600"/>
            <a:ext cx="59880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П.І.Б._____________________________________________________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Керівник:__________________________________________________</a:t>
            </a:r>
          </a:p>
          <a:p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     місце </a:t>
            </a: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Всеукраїнському конкурсі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 та учнівської молоді «Парки - легені міст і сіл»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              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30.05.2025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НЕНЦ,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наук,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     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ВЕРБИЦЬКИЙ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55" y="7310411"/>
            <a:ext cx="1597290" cy="1566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687" y="7575894"/>
            <a:ext cx="296900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45</Words>
  <Application>Microsoft Office PowerPoint</Application>
  <PresentationFormat>Экран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cp:lastModifiedBy>Пользователь</cp:lastModifiedBy>
  <cp:revision>14</cp:revision>
  <dcterms:created xsi:type="dcterms:W3CDTF">2024-05-29T10:07:38Z</dcterms:created>
  <dcterms:modified xsi:type="dcterms:W3CDTF">2025-06-06T08:38:50Z</dcterms:modified>
</cp:coreProperties>
</file>