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19799300" cy="14046200"/>
  <p:notesSz cx="19799300" cy="14046200"/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9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hyperlink" Target="https://nenc.gov.ua/wp-content/uploads/2026/03/&#1052;&#1086;&#1076;&#1077;&#1083;&#1100;&#1085;&#1072;_&#1084;&#1072;&#1090;&#1088;&#1080;&#1094;&#1103;-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nenc.gov.ua/wp-content/uploads/2026/03/&#1047;&#1040;&#1042;&#1044;&#1040;&#1053;&#1053;&#1071;_&#1030;_&#1047;&#1040;&#1061;&#1054;&#1044;&#1048;.pdf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hyperlink" Target="https://nenc.gov.ua/wp-content/uploads/2026/03/&#1053;&#1072;&#1091;&#1082;&#1086;&#1074;&#1072;_&#1073;&#1072;&#1079;&#1072;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10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9799300" cy="14046200"/>
          </a:xfrm>
          <a:prstGeom prst="rect">
            <a:avLst/>
          </a:prstGeom>
          <a:noFill/>
          <a:extLst/>
        </p:spPr>
      </p:pic>
      <p:pic>
        <p:nvPicPr>
          <p:cNvPr id="101" name="Picture 10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6886" y="180597"/>
            <a:ext cx="11864736" cy="2113005"/>
          </a:xfrm>
          <a:prstGeom prst="rect">
            <a:avLst/>
          </a:prstGeom>
          <a:noFill/>
          <a:extLst/>
        </p:spPr>
      </p:pic>
      <p:pic>
        <p:nvPicPr>
          <p:cNvPr id="102" name="Picture 10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9581" y="5774683"/>
            <a:ext cx="18310699" cy="3868117"/>
          </a:xfrm>
          <a:prstGeom prst="rect">
            <a:avLst/>
          </a:prstGeom>
          <a:noFill/>
          <a:extLst/>
        </p:spPr>
      </p:pic>
      <p:pic>
        <p:nvPicPr>
          <p:cNvPr id="103" name="Picture 103">
            <a:hlinkClick r:id="rId5"/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7581" y="10142772"/>
            <a:ext cx="6629423" cy="2134499"/>
          </a:xfrm>
          <a:prstGeom prst="rect">
            <a:avLst/>
          </a:prstGeom>
          <a:noFill/>
          <a:extLst/>
        </p:spPr>
      </p:pic>
      <p:pic>
        <p:nvPicPr>
          <p:cNvPr id="104" name="Picture 104">
            <a:hlinkClick r:id="rId7"/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11563" y="10396165"/>
            <a:ext cx="3693076" cy="1657507"/>
          </a:xfrm>
          <a:prstGeom prst="rect">
            <a:avLst/>
          </a:prstGeom>
          <a:noFill/>
          <a:extLst/>
        </p:spPr>
      </p:pic>
      <p:pic>
        <p:nvPicPr>
          <p:cNvPr id="105" name="Picture 105">
            <a:hlinkClick r:id="rId9"/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47446" y="10402486"/>
            <a:ext cx="6138112" cy="1657507"/>
          </a:xfrm>
          <a:prstGeom prst="rect">
            <a:avLst/>
          </a:prstGeom>
          <a:noFill/>
          <a:ex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Довільний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2" baseType="lpstr">
      <vt:lpstr>Office Theme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Володимир</dc:creator>
  <cp:lastModifiedBy>Володимир</cp:lastModifiedBy>
  <cp:revision>2</cp:revision>
  <dcterms:modified xsi:type="dcterms:W3CDTF">2026-03-03T13:45:45Z</dcterms:modified>
</cp:coreProperties>
</file>