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875B5-F83F-4041-91DB-1279424B4211}" type="datetimeFigureOut">
              <a:rPr lang="uk-UA" smtClean="0"/>
              <a:t>07.04.2026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1ECF6-9A16-41E1-BC61-0CE42522FC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71602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875B5-F83F-4041-91DB-1279424B4211}" type="datetimeFigureOut">
              <a:rPr lang="uk-UA" smtClean="0"/>
              <a:t>07.04.2026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1ECF6-9A16-41E1-BC61-0CE42522FC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0048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875B5-F83F-4041-91DB-1279424B4211}" type="datetimeFigureOut">
              <a:rPr lang="uk-UA" smtClean="0"/>
              <a:t>07.04.2026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1ECF6-9A16-41E1-BC61-0CE42522FC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81949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875B5-F83F-4041-91DB-1279424B4211}" type="datetimeFigureOut">
              <a:rPr lang="uk-UA" smtClean="0"/>
              <a:t>07.04.2026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1ECF6-9A16-41E1-BC61-0CE42522FC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32417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875B5-F83F-4041-91DB-1279424B4211}" type="datetimeFigureOut">
              <a:rPr lang="uk-UA" smtClean="0"/>
              <a:t>07.04.2026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1ECF6-9A16-41E1-BC61-0CE42522FC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62547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875B5-F83F-4041-91DB-1279424B4211}" type="datetimeFigureOut">
              <a:rPr lang="uk-UA" smtClean="0"/>
              <a:t>07.04.2026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1ECF6-9A16-41E1-BC61-0CE42522FC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20650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875B5-F83F-4041-91DB-1279424B4211}" type="datetimeFigureOut">
              <a:rPr lang="uk-UA" smtClean="0"/>
              <a:t>07.04.2026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1ECF6-9A16-41E1-BC61-0CE42522FC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56488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875B5-F83F-4041-91DB-1279424B4211}" type="datetimeFigureOut">
              <a:rPr lang="uk-UA" smtClean="0"/>
              <a:t>07.04.2026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1ECF6-9A16-41E1-BC61-0CE42522FC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81799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875B5-F83F-4041-91DB-1279424B4211}" type="datetimeFigureOut">
              <a:rPr lang="uk-UA" smtClean="0"/>
              <a:t>07.04.2026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1ECF6-9A16-41E1-BC61-0CE42522FC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30734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875B5-F83F-4041-91DB-1279424B4211}" type="datetimeFigureOut">
              <a:rPr lang="uk-UA" smtClean="0"/>
              <a:t>07.04.2026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1ECF6-9A16-41E1-BC61-0CE42522FC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8227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875B5-F83F-4041-91DB-1279424B4211}" type="datetimeFigureOut">
              <a:rPr lang="uk-UA" smtClean="0"/>
              <a:t>07.04.2026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1ECF6-9A16-41E1-BC61-0CE42522FC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31161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875B5-F83F-4041-91DB-1279424B4211}" type="datetimeFigureOut">
              <a:rPr lang="uk-UA" smtClean="0"/>
              <a:t>07.04.2026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F1ECF6-9A16-41E1-BC61-0CE42522FC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39814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nenc.gov.ua/wp-content/uploads/2026/04/%D0%9F%D0%9E%D0%9B%D0%9E%D0%96%D0%95%D0%9D%D0%9D%D0%AF_%D1%96%D0%B4%D0%B5%D0%BD%D1%82%D0%B8%D1%84%D1%96%D0%BA%D0%B0%D1%82%D0%BE%D1%80.pdf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Прямокутник 4">
            <a:hlinkClick r:id="rId2"/>
          </p:cNvPr>
          <p:cNvSpPr/>
          <p:nvPr/>
        </p:nvSpPr>
        <p:spPr>
          <a:xfrm>
            <a:off x="4152122" y="4599992"/>
            <a:ext cx="2258009" cy="9890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4278" y="52506"/>
            <a:ext cx="9591869" cy="6801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7522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Широкий екран</PresentationFormat>
  <Paragraphs>0</Paragraphs>
  <Slides>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Володимир</dc:creator>
  <cp:lastModifiedBy>Володимир</cp:lastModifiedBy>
  <cp:revision>1</cp:revision>
  <dcterms:created xsi:type="dcterms:W3CDTF">2026-04-07T11:17:36Z</dcterms:created>
  <dcterms:modified xsi:type="dcterms:W3CDTF">2026-04-07T11:22:47Z</dcterms:modified>
</cp:coreProperties>
</file>